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  <p:sldMasterId id="2147483675" r:id="rId2"/>
    <p:sldMasterId id="2147483690" r:id="rId3"/>
  </p:sldMasterIdLst>
  <p:notesMasterIdLst>
    <p:notesMasterId r:id="rId21"/>
  </p:notesMasterIdLst>
  <p:sldIdLst>
    <p:sldId id="256" r:id="rId4"/>
    <p:sldId id="264" r:id="rId5"/>
    <p:sldId id="265" r:id="rId6"/>
    <p:sldId id="267" r:id="rId7"/>
    <p:sldId id="268" r:id="rId8"/>
    <p:sldId id="272" r:id="rId9"/>
    <p:sldId id="269" r:id="rId10"/>
    <p:sldId id="258" r:id="rId11"/>
    <p:sldId id="263" r:id="rId12"/>
    <p:sldId id="270" r:id="rId13"/>
    <p:sldId id="271" r:id="rId14"/>
    <p:sldId id="273" r:id="rId15"/>
    <p:sldId id="261" r:id="rId16"/>
    <p:sldId id="257" r:id="rId17"/>
    <p:sldId id="260" r:id="rId18"/>
    <p:sldId id="259" r:id="rId19"/>
    <p:sldId id="262" r:id="rId20"/>
  </p:sldIdLst>
  <p:sldSz cx="12192000" cy="6858000"/>
  <p:notesSz cx="6735763" cy="986631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101"/>
    <a:srgbClr val="002060"/>
    <a:srgbClr val="FF20FF"/>
    <a:srgbClr val="FFFFF0"/>
    <a:srgbClr val="2E6FBF"/>
    <a:srgbClr val="6767FF"/>
    <a:srgbClr val="42FF42"/>
    <a:srgbClr val="FFD8FF"/>
    <a:srgbClr val="0020C0"/>
    <a:srgbClr val="A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243" autoAdjust="0"/>
    <p:restoredTop sz="94660"/>
  </p:normalViewPr>
  <p:slideViewPr>
    <p:cSldViewPr snapToGrid="0">
      <p:cViewPr>
        <p:scale>
          <a:sx n="79" d="100"/>
          <a:sy n="79" d="100"/>
        </p:scale>
        <p:origin x="1914" y="9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microsoft.com/office/2016/11/relationships/changesInfo" Target="changesInfos/changesInfo1.xml"/><Relationship Id="rId3" Type="http://schemas.openxmlformats.org/officeDocument/2006/relationships/slideMaster" Target="slideMasters/slideMaster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ujiwara Tomomasa" userId="773db4682fb361c6" providerId="LiveId" clId="{E8CE6D68-1B5D-4BB5-8FC0-705FB55FB659}"/>
    <pc:docChg chg="undo redo custSel addSld delSld modSld sldOrd modMainMaster">
      <pc:chgData name="Fujiwara Tomomasa" userId="773db4682fb361c6" providerId="LiveId" clId="{E8CE6D68-1B5D-4BB5-8FC0-705FB55FB659}" dt="2020-08-07T12:26:52.014" v="5631" actId="14100"/>
      <pc:docMkLst>
        <pc:docMk/>
      </pc:docMkLst>
      <pc:sldChg chg="addSp delSp modSp mod">
        <pc:chgData name="Fujiwara Tomomasa" userId="773db4682fb361c6" providerId="LiveId" clId="{E8CE6D68-1B5D-4BB5-8FC0-705FB55FB659}" dt="2020-08-07T07:01:49.093" v="5492" actId="14100"/>
        <pc:sldMkLst>
          <pc:docMk/>
          <pc:sldMk cId="3266714618" sldId="256"/>
        </pc:sldMkLst>
        <pc:spChg chg="mod">
          <ac:chgData name="Fujiwara Tomomasa" userId="773db4682fb361c6" providerId="LiveId" clId="{E8CE6D68-1B5D-4BB5-8FC0-705FB55FB659}" dt="2020-08-03T11:08:15.565" v="77" actId="122"/>
          <ac:spMkLst>
            <pc:docMk/>
            <pc:sldMk cId="3266714618" sldId="256"/>
            <ac:spMk id="2" creationId="{868C82DB-0BE7-490F-95F2-D00B379C9166}"/>
          </ac:spMkLst>
        </pc:spChg>
        <pc:spChg chg="mod">
          <ac:chgData name="Fujiwara Tomomasa" userId="773db4682fb361c6" providerId="LiveId" clId="{E8CE6D68-1B5D-4BB5-8FC0-705FB55FB659}" dt="2020-08-07T06:48:16.130" v="5472" actId="255"/>
          <ac:spMkLst>
            <pc:docMk/>
            <pc:sldMk cId="3266714618" sldId="256"/>
            <ac:spMk id="3" creationId="{B10FB936-21FC-4475-85BC-395E030C92B7}"/>
          </ac:spMkLst>
        </pc:spChg>
        <pc:spChg chg="mod">
          <ac:chgData name="Fujiwara Tomomasa" userId="773db4682fb361c6" providerId="LiveId" clId="{E8CE6D68-1B5D-4BB5-8FC0-705FB55FB659}" dt="2020-08-07T06:49:45.855" v="5474" actId="14100"/>
          <ac:spMkLst>
            <pc:docMk/>
            <pc:sldMk cId="3266714618" sldId="256"/>
            <ac:spMk id="4" creationId="{BFE0CD69-B577-4450-BCF5-49F1BF3EDD1C}"/>
          </ac:spMkLst>
        </pc:spChg>
        <pc:spChg chg="add del mod">
          <ac:chgData name="Fujiwara Tomomasa" userId="773db4682fb361c6" providerId="LiveId" clId="{E8CE6D68-1B5D-4BB5-8FC0-705FB55FB659}" dt="2020-08-06T11:55:25.279" v="771" actId="21"/>
          <ac:spMkLst>
            <pc:docMk/>
            <pc:sldMk cId="3266714618" sldId="256"/>
            <ac:spMk id="6" creationId="{A4BC3BCE-E1A4-4204-8F59-BAFC24E8BF25}"/>
          </ac:spMkLst>
        </pc:spChg>
        <pc:spChg chg="add del">
          <ac:chgData name="Fujiwara Tomomasa" userId="773db4682fb361c6" providerId="LiveId" clId="{E8CE6D68-1B5D-4BB5-8FC0-705FB55FB659}" dt="2020-08-07T06:35:06.956" v="5278" actId="22"/>
          <ac:spMkLst>
            <pc:docMk/>
            <pc:sldMk cId="3266714618" sldId="256"/>
            <ac:spMk id="9" creationId="{EDD71553-356B-4D78-92D9-B42C595DCDAD}"/>
          </ac:spMkLst>
        </pc:spChg>
        <pc:spChg chg="add del">
          <ac:chgData name="Fujiwara Tomomasa" userId="773db4682fb361c6" providerId="LiveId" clId="{E8CE6D68-1B5D-4BB5-8FC0-705FB55FB659}" dt="2020-08-07T06:35:06.956" v="5278" actId="22"/>
          <ac:spMkLst>
            <pc:docMk/>
            <pc:sldMk cId="3266714618" sldId="256"/>
            <ac:spMk id="11" creationId="{7CCF9741-E5CF-4D43-AF40-AFE8C38284C8}"/>
          </ac:spMkLst>
        </pc:spChg>
        <pc:picChg chg="add del">
          <ac:chgData name="Fujiwara Tomomasa" userId="773db4682fb361c6" providerId="LiveId" clId="{E8CE6D68-1B5D-4BB5-8FC0-705FB55FB659}" dt="2020-08-07T06:35:06.956" v="5278" actId="22"/>
          <ac:picMkLst>
            <pc:docMk/>
            <pc:sldMk cId="3266714618" sldId="256"/>
            <ac:picMk id="7" creationId="{BB9DC1F0-307C-415B-975E-3AA9AE266C49}"/>
          </ac:picMkLst>
        </pc:picChg>
        <pc:picChg chg="add del mod">
          <ac:chgData name="Fujiwara Tomomasa" userId="773db4682fb361c6" providerId="LiveId" clId="{E8CE6D68-1B5D-4BB5-8FC0-705FB55FB659}" dt="2020-08-07T06:53:09.538" v="5475" actId="21"/>
          <ac:picMkLst>
            <pc:docMk/>
            <pc:sldMk cId="3266714618" sldId="256"/>
            <ac:picMk id="13" creationId="{5904A1F0-2F3C-41D7-AADB-498D33102890}"/>
          </ac:picMkLst>
        </pc:picChg>
        <pc:picChg chg="add mod">
          <ac:chgData name="Fujiwara Tomomasa" userId="773db4682fb361c6" providerId="LiveId" clId="{E8CE6D68-1B5D-4BB5-8FC0-705FB55FB659}" dt="2020-08-07T07:01:49.093" v="5492" actId="14100"/>
          <ac:picMkLst>
            <pc:docMk/>
            <pc:sldMk cId="3266714618" sldId="256"/>
            <ac:picMk id="15" creationId="{C0012A08-78B6-4B74-B897-9765C1AE361F}"/>
          </ac:picMkLst>
        </pc:picChg>
      </pc:sldChg>
      <pc:sldChg chg="addSp delSp modSp new mod">
        <pc:chgData name="Fujiwara Tomomasa" userId="773db4682fb361c6" providerId="LiveId" clId="{E8CE6D68-1B5D-4BB5-8FC0-705FB55FB659}" dt="2020-08-07T04:33:42.264" v="2205" actId="207"/>
        <pc:sldMkLst>
          <pc:docMk/>
          <pc:sldMk cId="3859380443" sldId="258"/>
        </pc:sldMkLst>
        <pc:spChg chg="mod">
          <ac:chgData name="Fujiwara Tomomasa" userId="773db4682fb361c6" providerId="LiveId" clId="{E8CE6D68-1B5D-4BB5-8FC0-705FB55FB659}" dt="2020-08-07T01:35:39.605" v="1355" actId="20577"/>
          <ac:spMkLst>
            <pc:docMk/>
            <pc:sldMk cId="3859380443" sldId="258"/>
            <ac:spMk id="2" creationId="{EC0B3F2C-89F9-4651-8C87-8C6B2E02FB78}"/>
          </ac:spMkLst>
        </pc:spChg>
        <pc:spChg chg="mod">
          <ac:chgData name="Fujiwara Tomomasa" userId="773db4682fb361c6" providerId="LiveId" clId="{E8CE6D68-1B5D-4BB5-8FC0-705FB55FB659}" dt="2020-08-07T04:33:42.264" v="2205" actId="207"/>
          <ac:spMkLst>
            <pc:docMk/>
            <pc:sldMk cId="3859380443" sldId="258"/>
            <ac:spMk id="3" creationId="{D1194824-CBB9-44A6-BEDC-8EFF1E6C8ADE}"/>
          </ac:spMkLst>
        </pc:spChg>
        <pc:spChg chg="add mod">
          <ac:chgData name="Fujiwara Tomomasa" userId="773db4682fb361c6" providerId="LiveId" clId="{E8CE6D68-1B5D-4BB5-8FC0-705FB55FB659}" dt="2020-08-07T03:20:34.922" v="1742" actId="1076"/>
          <ac:spMkLst>
            <pc:docMk/>
            <pc:sldMk cId="3859380443" sldId="258"/>
            <ac:spMk id="12" creationId="{0D659498-2CDB-43F9-8E5E-D602CC4D30D6}"/>
          </ac:spMkLst>
        </pc:spChg>
        <pc:spChg chg="add mod">
          <ac:chgData name="Fujiwara Tomomasa" userId="773db4682fb361c6" providerId="LiveId" clId="{E8CE6D68-1B5D-4BB5-8FC0-705FB55FB659}" dt="2020-08-07T03:22:29.961" v="1853" actId="1076"/>
          <ac:spMkLst>
            <pc:docMk/>
            <pc:sldMk cId="3859380443" sldId="258"/>
            <ac:spMk id="13" creationId="{C6C5F9B1-44C5-4766-A8A6-FE56C3313F3C}"/>
          </ac:spMkLst>
        </pc:spChg>
        <pc:spChg chg="add mod">
          <ac:chgData name="Fujiwara Tomomasa" userId="773db4682fb361c6" providerId="LiveId" clId="{E8CE6D68-1B5D-4BB5-8FC0-705FB55FB659}" dt="2020-08-07T03:22:38.004" v="1883" actId="1037"/>
          <ac:spMkLst>
            <pc:docMk/>
            <pc:sldMk cId="3859380443" sldId="258"/>
            <ac:spMk id="15" creationId="{D79FCF27-3FEB-46B6-9F94-BA6B1DBAF12A}"/>
          </ac:spMkLst>
        </pc:spChg>
        <pc:picChg chg="add del mod">
          <ac:chgData name="Fujiwara Tomomasa" userId="773db4682fb361c6" providerId="LiveId" clId="{E8CE6D68-1B5D-4BB5-8FC0-705FB55FB659}" dt="2020-08-07T03:10:49.633" v="1688" actId="21"/>
          <ac:picMkLst>
            <pc:docMk/>
            <pc:sldMk cId="3859380443" sldId="258"/>
            <ac:picMk id="7" creationId="{0C42F817-A823-4821-AF5D-CC90D695B8B2}"/>
          </ac:picMkLst>
        </pc:picChg>
        <pc:picChg chg="add mod modCrop">
          <ac:chgData name="Fujiwara Tomomasa" userId="773db4682fb361c6" providerId="LiveId" clId="{E8CE6D68-1B5D-4BB5-8FC0-705FB55FB659}" dt="2020-08-07T03:19:32.159" v="1720" actId="14861"/>
          <ac:picMkLst>
            <pc:docMk/>
            <pc:sldMk cId="3859380443" sldId="258"/>
            <ac:picMk id="9" creationId="{D7335798-BA39-406F-BD3D-AA4F20638A45}"/>
          </ac:picMkLst>
        </pc:picChg>
        <pc:cxnChg chg="add mod">
          <ac:chgData name="Fujiwara Tomomasa" userId="773db4682fb361c6" providerId="LiveId" clId="{E8CE6D68-1B5D-4BB5-8FC0-705FB55FB659}" dt="2020-08-07T03:20:04.799" v="1731" actId="692"/>
          <ac:cxnSpMkLst>
            <pc:docMk/>
            <pc:sldMk cId="3859380443" sldId="258"/>
            <ac:cxnSpMk id="11" creationId="{F83CB937-1594-41C8-9B12-CB74899402C0}"/>
          </ac:cxnSpMkLst>
        </pc:cxnChg>
        <pc:cxnChg chg="add mod">
          <ac:chgData name="Fujiwara Tomomasa" userId="773db4682fb361c6" providerId="LiveId" clId="{E8CE6D68-1B5D-4BB5-8FC0-705FB55FB659}" dt="2020-08-07T03:22:43.013" v="1887" actId="1037"/>
          <ac:cxnSpMkLst>
            <pc:docMk/>
            <pc:sldMk cId="3859380443" sldId="258"/>
            <ac:cxnSpMk id="14" creationId="{019B9122-D13E-4EC6-B425-64C9B37E2046}"/>
          </ac:cxnSpMkLst>
        </pc:cxnChg>
      </pc:sldChg>
      <pc:sldChg chg="addSp delSp modSp new mod modClrScheme chgLayout">
        <pc:chgData name="Fujiwara Tomomasa" userId="773db4682fb361c6" providerId="LiveId" clId="{E8CE6D68-1B5D-4BB5-8FC0-705FB55FB659}" dt="2020-08-07T12:26:52.014" v="5631" actId="14100"/>
        <pc:sldMkLst>
          <pc:docMk/>
          <pc:sldMk cId="3401177197" sldId="259"/>
        </pc:sldMkLst>
        <pc:spChg chg="del mod ord">
          <ac:chgData name="Fujiwara Tomomasa" userId="773db4682fb361c6" providerId="LiveId" clId="{E8CE6D68-1B5D-4BB5-8FC0-705FB55FB659}" dt="2020-08-03T10:58:23.721" v="57" actId="700"/>
          <ac:spMkLst>
            <pc:docMk/>
            <pc:sldMk cId="3401177197" sldId="259"/>
            <ac:spMk id="2" creationId="{10303990-0655-4AEA-B8F6-0836C1FD66E4}"/>
          </ac:spMkLst>
        </pc:spChg>
        <pc:spChg chg="del">
          <ac:chgData name="Fujiwara Tomomasa" userId="773db4682fb361c6" providerId="LiveId" clId="{E8CE6D68-1B5D-4BB5-8FC0-705FB55FB659}" dt="2020-08-03T10:58:23.721" v="57" actId="700"/>
          <ac:spMkLst>
            <pc:docMk/>
            <pc:sldMk cId="3401177197" sldId="259"/>
            <ac:spMk id="3" creationId="{047B1639-4E06-4786-BB51-86BF4A750FE6}"/>
          </ac:spMkLst>
        </pc:spChg>
        <pc:spChg chg="mod ord">
          <ac:chgData name="Fujiwara Tomomasa" userId="773db4682fb361c6" providerId="LiveId" clId="{E8CE6D68-1B5D-4BB5-8FC0-705FB55FB659}" dt="2020-08-07T01:22:31.353" v="1275" actId="2711"/>
          <ac:spMkLst>
            <pc:docMk/>
            <pc:sldMk cId="3401177197" sldId="259"/>
            <ac:spMk id="4" creationId="{FA0B3EE0-6D56-423F-8C7B-E9A30318273F}"/>
          </ac:spMkLst>
        </pc:spChg>
        <pc:spChg chg="mod ord">
          <ac:chgData name="Fujiwara Tomomasa" userId="773db4682fb361c6" providerId="LiveId" clId="{E8CE6D68-1B5D-4BB5-8FC0-705FB55FB659}" dt="2020-08-03T10:58:23.721" v="57" actId="700"/>
          <ac:spMkLst>
            <pc:docMk/>
            <pc:sldMk cId="3401177197" sldId="259"/>
            <ac:spMk id="5" creationId="{7579F6FA-88CB-439B-A471-3493E47A8C9C}"/>
          </ac:spMkLst>
        </pc:spChg>
        <pc:spChg chg="add mod ord">
          <ac:chgData name="Fujiwara Tomomasa" userId="773db4682fb361c6" providerId="LiveId" clId="{E8CE6D68-1B5D-4BB5-8FC0-705FB55FB659}" dt="2020-08-03T10:58:23.721" v="57" actId="700"/>
          <ac:spMkLst>
            <pc:docMk/>
            <pc:sldMk cId="3401177197" sldId="259"/>
            <ac:spMk id="6" creationId="{47DBC37D-1193-4559-8314-FBE3FE91D3DF}"/>
          </ac:spMkLst>
        </pc:spChg>
        <pc:picChg chg="add mod">
          <ac:chgData name="Fujiwara Tomomasa" userId="773db4682fb361c6" providerId="LiveId" clId="{E8CE6D68-1B5D-4BB5-8FC0-705FB55FB659}" dt="2020-08-07T12:26:52.014" v="5631" actId="14100"/>
          <ac:picMkLst>
            <pc:docMk/>
            <pc:sldMk cId="3401177197" sldId="259"/>
            <ac:picMk id="8" creationId="{0A44ADD6-B332-4B93-B1F4-A2FD68A7981F}"/>
          </ac:picMkLst>
        </pc:picChg>
      </pc:sldChg>
      <pc:sldChg chg="addSp delSp modSp new mod ord modClrScheme chgLayout">
        <pc:chgData name="Fujiwara Tomomasa" userId="773db4682fb361c6" providerId="LiveId" clId="{E8CE6D68-1B5D-4BB5-8FC0-705FB55FB659}" dt="2020-08-07T01:22:56.416" v="1276" actId="2711"/>
        <pc:sldMkLst>
          <pc:docMk/>
          <pc:sldMk cId="1833953561" sldId="260"/>
        </pc:sldMkLst>
        <pc:spChg chg="del mod ord">
          <ac:chgData name="Fujiwara Tomomasa" userId="773db4682fb361c6" providerId="LiveId" clId="{E8CE6D68-1B5D-4BB5-8FC0-705FB55FB659}" dt="2020-08-03T23:53:37.847" v="82" actId="700"/>
          <ac:spMkLst>
            <pc:docMk/>
            <pc:sldMk cId="1833953561" sldId="260"/>
            <ac:spMk id="2" creationId="{414F8E68-E250-4C53-91E9-ADB3F82D09E3}"/>
          </ac:spMkLst>
        </pc:spChg>
        <pc:spChg chg="del">
          <ac:chgData name="Fujiwara Tomomasa" userId="773db4682fb361c6" providerId="LiveId" clId="{E8CE6D68-1B5D-4BB5-8FC0-705FB55FB659}" dt="2020-08-03T23:53:37.847" v="82" actId="700"/>
          <ac:spMkLst>
            <pc:docMk/>
            <pc:sldMk cId="1833953561" sldId="260"/>
            <ac:spMk id="3" creationId="{008AE471-2824-4BD4-85E5-2CD01986A87E}"/>
          </ac:spMkLst>
        </pc:spChg>
        <pc:spChg chg="mod ord">
          <ac:chgData name="Fujiwara Tomomasa" userId="773db4682fb361c6" providerId="LiveId" clId="{E8CE6D68-1B5D-4BB5-8FC0-705FB55FB659}" dt="2020-08-07T01:22:56.416" v="1276" actId="2711"/>
          <ac:spMkLst>
            <pc:docMk/>
            <pc:sldMk cId="1833953561" sldId="260"/>
            <ac:spMk id="4" creationId="{8D6ECBB3-5A65-448B-82FE-4BAF37E37827}"/>
          </ac:spMkLst>
        </pc:spChg>
        <pc:spChg chg="mod ord">
          <ac:chgData name="Fujiwara Tomomasa" userId="773db4682fb361c6" providerId="LiveId" clId="{E8CE6D68-1B5D-4BB5-8FC0-705FB55FB659}" dt="2020-08-04T00:17:35.883" v="151" actId="113"/>
          <ac:spMkLst>
            <pc:docMk/>
            <pc:sldMk cId="1833953561" sldId="260"/>
            <ac:spMk id="5" creationId="{6A0FF62D-10D6-40F2-830A-668649302A59}"/>
          </ac:spMkLst>
        </pc:spChg>
        <pc:spChg chg="add mod ord">
          <ac:chgData name="Fujiwara Tomomasa" userId="773db4682fb361c6" providerId="LiveId" clId="{E8CE6D68-1B5D-4BB5-8FC0-705FB55FB659}" dt="2020-08-03T23:53:52.502" v="112"/>
          <ac:spMkLst>
            <pc:docMk/>
            <pc:sldMk cId="1833953561" sldId="260"/>
            <ac:spMk id="6" creationId="{F48F5B1B-A05A-446B-B1E7-33D789502FBC}"/>
          </ac:spMkLst>
        </pc:spChg>
        <pc:spChg chg="add mod">
          <ac:chgData name="Fujiwara Tomomasa" userId="773db4682fb361c6" providerId="LiveId" clId="{E8CE6D68-1B5D-4BB5-8FC0-705FB55FB659}" dt="2020-08-04T00:16:46.640" v="147" actId="14100"/>
          <ac:spMkLst>
            <pc:docMk/>
            <pc:sldMk cId="1833953561" sldId="260"/>
            <ac:spMk id="7" creationId="{AE2E3D68-548F-4847-89B7-2C9A33FAFA83}"/>
          </ac:spMkLst>
        </pc:spChg>
        <pc:spChg chg="add mod">
          <ac:chgData name="Fujiwara Tomomasa" userId="773db4682fb361c6" providerId="LiveId" clId="{E8CE6D68-1B5D-4BB5-8FC0-705FB55FB659}" dt="2020-08-04T00:40:53.692" v="770"/>
          <ac:spMkLst>
            <pc:docMk/>
            <pc:sldMk cId="1833953561" sldId="260"/>
            <ac:spMk id="8" creationId="{1FBE1650-8EB1-4B32-B92A-997EC4BC64FE}"/>
          </ac:spMkLst>
        </pc:spChg>
        <pc:spChg chg="add del">
          <ac:chgData name="Fujiwara Tomomasa" userId="773db4682fb361c6" providerId="LiveId" clId="{E8CE6D68-1B5D-4BB5-8FC0-705FB55FB659}" dt="2020-08-04T00:30:02.342" v="299" actId="21"/>
          <ac:spMkLst>
            <pc:docMk/>
            <pc:sldMk cId="1833953561" sldId="260"/>
            <ac:spMk id="9" creationId="{9B30CB84-5DB2-4217-9CB3-87AFDBC243AE}"/>
          </ac:spMkLst>
        </pc:spChg>
        <pc:spChg chg="add del mod">
          <ac:chgData name="Fujiwara Tomomasa" userId="773db4682fb361c6" providerId="LiveId" clId="{E8CE6D68-1B5D-4BB5-8FC0-705FB55FB659}" dt="2020-08-04T00:35:13.542" v="529"/>
          <ac:spMkLst>
            <pc:docMk/>
            <pc:sldMk cId="1833953561" sldId="260"/>
            <ac:spMk id="10" creationId="{851E6802-8CA9-4290-AB58-53D6C0B90B41}"/>
          </ac:spMkLst>
        </pc:spChg>
        <pc:spChg chg="add mod">
          <ac:chgData name="Fujiwara Tomomasa" userId="773db4682fb361c6" providerId="LiveId" clId="{E8CE6D68-1B5D-4BB5-8FC0-705FB55FB659}" dt="2020-08-04T00:40:39.941" v="737" actId="1036"/>
          <ac:spMkLst>
            <pc:docMk/>
            <pc:sldMk cId="1833953561" sldId="260"/>
            <ac:spMk id="13" creationId="{CC6C95F6-6653-4D9C-A135-F0441B54E7C2}"/>
          </ac:spMkLst>
        </pc:spChg>
        <pc:picChg chg="add del mod">
          <ac:chgData name="Fujiwara Tomomasa" userId="773db4682fb361c6" providerId="LiveId" clId="{E8CE6D68-1B5D-4BB5-8FC0-705FB55FB659}" dt="2020-08-04T00:40:00.111" v="717" actId="21"/>
          <ac:picMkLst>
            <pc:docMk/>
            <pc:sldMk cId="1833953561" sldId="260"/>
            <ac:picMk id="12" creationId="{BC502A4A-EB68-4C53-9510-B1E6F4740BD2}"/>
          </ac:picMkLst>
        </pc:picChg>
        <pc:picChg chg="add mod">
          <ac:chgData name="Fujiwara Tomomasa" userId="773db4682fb361c6" providerId="LiveId" clId="{E8CE6D68-1B5D-4BB5-8FC0-705FB55FB659}" dt="2020-08-04T00:40:32.521" v="722" actId="14100"/>
          <ac:picMkLst>
            <pc:docMk/>
            <pc:sldMk cId="1833953561" sldId="260"/>
            <ac:picMk id="15" creationId="{16CCF367-68AB-4CBA-8AAC-C739F43552F2}"/>
          </ac:picMkLst>
        </pc:picChg>
      </pc:sldChg>
      <pc:sldChg chg="addSp modSp new mod ord">
        <pc:chgData name="Fujiwara Tomomasa" userId="773db4682fb361c6" providerId="LiveId" clId="{E8CE6D68-1B5D-4BB5-8FC0-705FB55FB659}" dt="2020-08-07T06:03:23.704" v="5069" actId="20577"/>
        <pc:sldMkLst>
          <pc:docMk/>
          <pc:sldMk cId="351718152" sldId="261"/>
        </pc:sldMkLst>
        <pc:spChg chg="mod">
          <ac:chgData name="Fujiwara Tomomasa" userId="773db4682fb361c6" providerId="LiveId" clId="{E8CE6D68-1B5D-4BB5-8FC0-705FB55FB659}" dt="2020-08-06T12:27:53.393" v="886" actId="20577"/>
          <ac:spMkLst>
            <pc:docMk/>
            <pc:sldMk cId="351718152" sldId="261"/>
            <ac:spMk id="2" creationId="{A6CAB9DE-F81D-4203-80AC-8F0D665D186A}"/>
          </ac:spMkLst>
        </pc:spChg>
        <pc:spChg chg="mod">
          <ac:chgData name="Fujiwara Tomomasa" userId="773db4682fb361c6" providerId="LiveId" clId="{E8CE6D68-1B5D-4BB5-8FC0-705FB55FB659}" dt="2020-08-07T06:03:23.704" v="5069" actId="20577"/>
          <ac:spMkLst>
            <pc:docMk/>
            <pc:sldMk cId="351718152" sldId="261"/>
            <ac:spMk id="3" creationId="{45D9FB4C-6B4C-4C4D-8948-56E607DA3C72}"/>
          </ac:spMkLst>
        </pc:spChg>
        <pc:picChg chg="add mod modCrop">
          <ac:chgData name="Fujiwara Tomomasa" userId="773db4682fb361c6" providerId="LiveId" clId="{E8CE6D68-1B5D-4BB5-8FC0-705FB55FB659}" dt="2020-08-06T12:32:43.592" v="909" actId="1076"/>
          <ac:picMkLst>
            <pc:docMk/>
            <pc:sldMk cId="351718152" sldId="261"/>
            <ac:picMk id="7" creationId="{BCF0209E-B7DD-413D-805A-11BFDCC03F6D}"/>
          </ac:picMkLst>
        </pc:picChg>
      </pc:sldChg>
      <pc:sldChg chg="addSp delSp modSp new mod">
        <pc:chgData name="Fujiwara Tomomasa" userId="773db4682fb361c6" providerId="LiveId" clId="{E8CE6D68-1B5D-4BB5-8FC0-705FB55FB659}" dt="2020-08-07T04:14:05.482" v="2166" actId="14100"/>
        <pc:sldMkLst>
          <pc:docMk/>
          <pc:sldMk cId="3362677673" sldId="262"/>
        </pc:sldMkLst>
        <pc:spChg chg="del">
          <ac:chgData name="Fujiwara Tomomasa" userId="773db4682fb361c6" providerId="LiveId" clId="{E8CE6D68-1B5D-4BB5-8FC0-705FB55FB659}" dt="2020-08-07T04:10:50.196" v="2002" actId="931"/>
          <ac:spMkLst>
            <pc:docMk/>
            <pc:sldMk cId="3362677673" sldId="262"/>
            <ac:spMk id="3" creationId="{DDB44774-73F7-4340-901F-F6ADA4142573}"/>
          </ac:spMkLst>
        </pc:spChg>
        <pc:spChg chg="add mod">
          <ac:chgData name="Fujiwara Tomomasa" userId="773db4682fb361c6" providerId="LiveId" clId="{E8CE6D68-1B5D-4BB5-8FC0-705FB55FB659}" dt="2020-08-07T04:14:05.482" v="2166" actId="14100"/>
          <ac:spMkLst>
            <pc:docMk/>
            <pc:sldMk cId="3362677673" sldId="262"/>
            <ac:spMk id="11" creationId="{A23C02D1-02B4-4351-B284-F7DA826FF5D0}"/>
          </ac:spMkLst>
        </pc:spChg>
        <pc:spChg chg="add mod">
          <ac:chgData name="Fujiwara Tomomasa" userId="773db4682fb361c6" providerId="LiveId" clId="{E8CE6D68-1B5D-4BB5-8FC0-705FB55FB659}" dt="2020-08-07T04:13:58.727" v="2164" actId="1076"/>
          <ac:spMkLst>
            <pc:docMk/>
            <pc:sldMk cId="3362677673" sldId="262"/>
            <ac:spMk id="12" creationId="{64F5CF13-DE60-49EA-8DF4-320AB71EFBDF}"/>
          </ac:spMkLst>
        </pc:spChg>
        <pc:picChg chg="add mod">
          <ac:chgData name="Fujiwara Tomomasa" userId="773db4682fb361c6" providerId="LiveId" clId="{E8CE6D68-1B5D-4BB5-8FC0-705FB55FB659}" dt="2020-08-07T04:10:50.196" v="2002" actId="931"/>
          <ac:picMkLst>
            <pc:docMk/>
            <pc:sldMk cId="3362677673" sldId="262"/>
            <ac:picMk id="7" creationId="{2B648E96-0EA5-4B4A-BABA-E70491B129AC}"/>
          </ac:picMkLst>
        </pc:picChg>
        <pc:cxnChg chg="add del mod">
          <ac:chgData name="Fujiwara Tomomasa" userId="773db4682fb361c6" providerId="LiveId" clId="{E8CE6D68-1B5D-4BB5-8FC0-705FB55FB659}" dt="2020-08-07T04:12:08.029" v="2029" actId="21"/>
          <ac:cxnSpMkLst>
            <pc:docMk/>
            <pc:sldMk cId="3362677673" sldId="262"/>
            <ac:cxnSpMk id="9" creationId="{7FC75845-EE8A-48F9-92EC-E55E63612751}"/>
          </ac:cxnSpMkLst>
        </pc:cxnChg>
        <pc:cxnChg chg="add del mod">
          <ac:chgData name="Fujiwara Tomomasa" userId="773db4682fb361c6" providerId="LiveId" clId="{E8CE6D68-1B5D-4BB5-8FC0-705FB55FB659}" dt="2020-08-07T04:12:06.300" v="2028" actId="21"/>
          <ac:cxnSpMkLst>
            <pc:docMk/>
            <pc:sldMk cId="3362677673" sldId="262"/>
            <ac:cxnSpMk id="10" creationId="{DEC41AE9-B654-45B7-8B37-4EA61EFB5C39}"/>
          </ac:cxnSpMkLst>
        </pc:cxnChg>
      </pc:sldChg>
      <pc:sldChg chg="addSp delSp modSp new mod">
        <pc:chgData name="Fujiwara Tomomasa" userId="773db4682fb361c6" providerId="LiveId" clId="{E8CE6D68-1B5D-4BB5-8FC0-705FB55FB659}" dt="2020-08-07T07:53:15.733" v="5626" actId="207"/>
        <pc:sldMkLst>
          <pc:docMk/>
          <pc:sldMk cId="2132130250" sldId="263"/>
        </pc:sldMkLst>
        <pc:spChg chg="mod">
          <ac:chgData name="Fujiwara Tomomasa" userId="773db4682fb361c6" providerId="LiveId" clId="{E8CE6D68-1B5D-4BB5-8FC0-705FB55FB659}" dt="2020-08-07T04:33:12.960" v="2168"/>
          <ac:spMkLst>
            <pc:docMk/>
            <pc:sldMk cId="2132130250" sldId="263"/>
            <ac:spMk id="2" creationId="{85D5EFA1-B6D3-4F51-A8DD-2E191B860A09}"/>
          </ac:spMkLst>
        </pc:spChg>
        <pc:spChg chg="del">
          <ac:chgData name="Fujiwara Tomomasa" userId="773db4682fb361c6" providerId="LiveId" clId="{E8CE6D68-1B5D-4BB5-8FC0-705FB55FB659}" dt="2020-08-07T05:13:16.205" v="3753" actId="931"/>
          <ac:spMkLst>
            <pc:docMk/>
            <pc:sldMk cId="2132130250" sldId="263"/>
            <ac:spMk id="3" creationId="{3B825615-4803-46E2-8870-466581B62337}"/>
          </ac:spMkLst>
        </pc:spChg>
        <pc:spChg chg="add del mod">
          <ac:chgData name="Fujiwara Tomomasa" userId="773db4682fb361c6" providerId="LiveId" clId="{E8CE6D68-1B5D-4BB5-8FC0-705FB55FB659}" dt="2020-08-07T05:14:14.533" v="3759" actId="931"/>
          <ac:spMkLst>
            <pc:docMk/>
            <pc:sldMk cId="2132130250" sldId="263"/>
            <ac:spMk id="9" creationId="{B4C12B21-B73A-47BE-BD25-3E43E8C49886}"/>
          </ac:spMkLst>
        </pc:spChg>
        <pc:spChg chg="add del mod">
          <ac:chgData name="Fujiwara Tomomasa" userId="773db4682fb361c6" providerId="LiveId" clId="{E8CE6D68-1B5D-4BB5-8FC0-705FB55FB659}" dt="2020-08-07T05:14:25.859" v="3761" actId="931"/>
          <ac:spMkLst>
            <pc:docMk/>
            <pc:sldMk cId="2132130250" sldId="263"/>
            <ac:spMk id="17" creationId="{B87249BC-9D10-4622-8975-57E88B130246}"/>
          </ac:spMkLst>
        </pc:spChg>
        <pc:spChg chg="add del mod">
          <ac:chgData name="Fujiwara Tomomasa" userId="773db4682fb361c6" providerId="LiveId" clId="{E8CE6D68-1B5D-4BB5-8FC0-705FB55FB659}" dt="2020-08-07T05:16:12.586" v="3765" actId="931"/>
          <ac:spMkLst>
            <pc:docMk/>
            <pc:sldMk cId="2132130250" sldId="263"/>
            <ac:spMk id="23" creationId="{C82A4A57-FF23-4768-BB7F-23874DC77475}"/>
          </ac:spMkLst>
        </pc:spChg>
        <pc:spChg chg="add del mod">
          <ac:chgData name="Fujiwara Tomomasa" userId="773db4682fb361c6" providerId="LiveId" clId="{E8CE6D68-1B5D-4BB5-8FC0-705FB55FB659}" dt="2020-08-07T05:16:27.860" v="3767" actId="931"/>
          <ac:spMkLst>
            <pc:docMk/>
            <pc:sldMk cId="2132130250" sldId="263"/>
            <ac:spMk id="27" creationId="{D67D1FDD-92B4-40A5-825A-E33235A32BB5}"/>
          </ac:spMkLst>
        </pc:spChg>
        <pc:spChg chg="add mod">
          <ac:chgData name="Fujiwara Tomomasa" userId="773db4682fb361c6" providerId="LiveId" clId="{E8CE6D68-1B5D-4BB5-8FC0-705FB55FB659}" dt="2020-08-07T05:39:47.590" v="4204" actId="1076"/>
          <ac:spMkLst>
            <pc:docMk/>
            <pc:sldMk cId="2132130250" sldId="263"/>
            <ac:spMk id="30" creationId="{AF7E865F-16C2-4762-9188-7B5E9CEF1AB7}"/>
          </ac:spMkLst>
        </pc:spChg>
        <pc:spChg chg="add mod">
          <ac:chgData name="Fujiwara Tomomasa" userId="773db4682fb361c6" providerId="LiveId" clId="{E8CE6D68-1B5D-4BB5-8FC0-705FB55FB659}" dt="2020-08-07T05:34:49.949" v="4063" actId="1038"/>
          <ac:spMkLst>
            <pc:docMk/>
            <pc:sldMk cId="2132130250" sldId="263"/>
            <ac:spMk id="41" creationId="{D243BEDD-1452-4CE3-B966-D67E5D379781}"/>
          </ac:spMkLst>
        </pc:spChg>
        <pc:spChg chg="add mod">
          <ac:chgData name="Fujiwara Tomomasa" userId="773db4682fb361c6" providerId="LiveId" clId="{E8CE6D68-1B5D-4BB5-8FC0-705FB55FB659}" dt="2020-08-07T05:36:59.498" v="4167" actId="20577"/>
          <ac:spMkLst>
            <pc:docMk/>
            <pc:sldMk cId="2132130250" sldId="263"/>
            <ac:spMk id="45" creationId="{927B1D53-68F0-4F65-8A6C-61D60313A1B2}"/>
          </ac:spMkLst>
        </pc:spChg>
        <pc:spChg chg="add mod">
          <ac:chgData name="Fujiwara Tomomasa" userId="773db4682fb361c6" providerId="LiveId" clId="{E8CE6D68-1B5D-4BB5-8FC0-705FB55FB659}" dt="2020-08-07T05:37:07.239" v="4171" actId="20577"/>
          <ac:spMkLst>
            <pc:docMk/>
            <pc:sldMk cId="2132130250" sldId="263"/>
            <ac:spMk id="47" creationId="{DCCA9D9F-4867-46E3-BE08-64A049D72E63}"/>
          </ac:spMkLst>
        </pc:spChg>
        <pc:graphicFrameChg chg="add del">
          <ac:chgData name="Fujiwara Tomomasa" userId="773db4682fb361c6" providerId="LiveId" clId="{E8CE6D68-1B5D-4BB5-8FC0-705FB55FB659}" dt="2020-08-07T05:35:08.525" v="4065" actId="3680"/>
          <ac:graphicFrameMkLst>
            <pc:docMk/>
            <pc:sldMk cId="2132130250" sldId="263"/>
            <ac:graphicFrameMk id="42" creationId="{0D30A200-4783-401C-8AB9-03EEB782370B}"/>
          </ac:graphicFrameMkLst>
        </pc:graphicFrameChg>
        <pc:graphicFrameChg chg="add mod modGraphic">
          <ac:chgData name="Fujiwara Tomomasa" userId="773db4682fb361c6" providerId="LiveId" clId="{E8CE6D68-1B5D-4BB5-8FC0-705FB55FB659}" dt="2020-08-07T07:53:15.733" v="5626" actId="207"/>
          <ac:graphicFrameMkLst>
            <pc:docMk/>
            <pc:sldMk cId="2132130250" sldId="263"/>
            <ac:graphicFrameMk id="43" creationId="{BB60CED4-B98F-4962-95F7-1C6B54F31100}"/>
          </ac:graphicFrameMkLst>
        </pc:graphicFrameChg>
        <pc:picChg chg="add del mod">
          <ac:chgData name="Fujiwara Tomomasa" userId="773db4682fb361c6" providerId="LiveId" clId="{E8CE6D68-1B5D-4BB5-8FC0-705FB55FB659}" dt="2020-08-07T05:13:18.998" v="3754" actId="21"/>
          <ac:picMkLst>
            <pc:docMk/>
            <pc:sldMk cId="2132130250" sldId="263"/>
            <ac:picMk id="7" creationId="{7AB9ADB3-B7C1-4075-82FE-EE3EEF511325}"/>
          </ac:picMkLst>
        </pc:picChg>
        <pc:picChg chg="add del mod">
          <ac:chgData name="Fujiwara Tomomasa" userId="773db4682fb361c6" providerId="LiveId" clId="{E8CE6D68-1B5D-4BB5-8FC0-705FB55FB659}" dt="2020-08-07T05:13:37.137" v="3756" actId="931"/>
          <ac:picMkLst>
            <pc:docMk/>
            <pc:sldMk cId="2132130250" sldId="263"/>
            <ac:picMk id="11" creationId="{01B81C9A-AB7D-45EC-9352-4541C5A42A2F}"/>
          </ac:picMkLst>
        </pc:picChg>
        <pc:picChg chg="add del mod">
          <ac:chgData name="Fujiwara Tomomasa" userId="773db4682fb361c6" providerId="LiveId" clId="{E8CE6D68-1B5D-4BB5-8FC0-705FB55FB659}" dt="2020-08-07T05:14:03.270" v="3758" actId="931"/>
          <ac:picMkLst>
            <pc:docMk/>
            <pc:sldMk cId="2132130250" sldId="263"/>
            <ac:picMk id="13" creationId="{63694B76-71F7-4D78-A644-64D8D67FFF3E}"/>
          </ac:picMkLst>
        </pc:picChg>
        <pc:picChg chg="add del mod">
          <ac:chgData name="Fujiwara Tomomasa" userId="773db4682fb361c6" providerId="LiveId" clId="{E8CE6D68-1B5D-4BB5-8FC0-705FB55FB659}" dt="2020-08-07T05:14:17.292" v="3760" actId="21"/>
          <ac:picMkLst>
            <pc:docMk/>
            <pc:sldMk cId="2132130250" sldId="263"/>
            <ac:picMk id="15" creationId="{6A4BAB5A-F152-4E40-80C1-73EA9E4F6E35}"/>
          </ac:picMkLst>
        </pc:picChg>
        <pc:picChg chg="add del mod">
          <ac:chgData name="Fujiwara Tomomasa" userId="773db4682fb361c6" providerId="LiveId" clId="{E8CE6D68-1B5D-4BB5-8FC0-705FB55FB659}" dt="2020-08-07T05:14:37.619" v="3764" actId="21"/>
          <ac:picMkLst>
            <pc:docMk/>
            <pc:sldMk cId="2132130250" sldId="263"/>
            <ac:picMk id="19" creationId="{0BCDD60E-C6AF-439A-BE02-C6A3777AD640}"/>
          </ac:picMkLst>
        </pc:picChg>
        <pc:picChg chg="add del mod">
          <ac:chgData name="Fujiwara Tomomasa" userId="773db4682fb361c6" providerId="LiveId" clId="{E8CE6D68-1B5D-4BB5-8FC0-705FB55FB659}" dt="2020-08-07T05:14:36.166" v="3763" actId="21"/>
          <ac:picMkLst>
            <pc:docMk/>
            <pc:sldMk cId="2132130250" sldId="263"/>
            <ac:picMk id="21" creationId="{C606182C-1CF5-4D9C-B4C5-141F81E0EC71}"/>
          </ac:picMkLst>
        </pc:picChg>
        <pc:picChg chg="add del mod">
          <ac:chgData name="Fujiwara Tomomasa" userId="773db4682fb361c6" providerId="LiveId" clId="{E8CE6D68-1B5D-4BB5-8FC0-705FB55FB659}" dt="2020-08-07T05:16:19.608" v="3766" actId="21"/>
          <ac:picMkLst>
            <pc:docMk/>
            <pc:sldMk cId="2132130250" sldId="263"/>
            <ac:picMk id="25" creationId="{FA60CBBE-AE21-4E1F-9960-F391660B768D}"/>
          </ac:picMkLst>
        </pc:picChg>
        <pc:picChg chg="add mod modCrop">
          <ac:chgData name="Fujiwara Tomomasa" userId="773db4682fb361c6" providerId="LiveId" clId="{E8CE6D68-1B5D-4BB5-8FC0-705FB55FB659}" dt="2020-08-07T05:34:49.949" v="4063" actId="1038"/>
          <ac:picMkLst>
            <pc:docMk/>
            <pc:sldMk cId="2132130250" sldId="263"/>
            <ac:picMk id="29" creationId="{89CD2A0F-D711-4977-B59F-059377C5EA5B}"/>
          </ac:picMkLst>
        </pc:picChg>
        <pc:cxnChg chg="add mod">
          <ac:chgData name="Fujiwara Tomomasa" userId="773db4682fb361c6" providerId="LiveId" clId="{E8CE6D68-1B5D-4BB5-8FC0-705FB55FB659}" dt="2020-08-07T05:34:49.949" v="4063" actId="1038"/>
          <ac:cxnSpMkLst>
            <pc:docMk/>
            <pc:sldMk cId="2132130250" sldId="263"/>
            <ac:cxnSpMk id="32" creationId="{CF107DD3-5365-4129-987B-0C05AADA85E7}"/>
          </ac:cxnSpMkLst>
        </pc:cxnChg>
        <pc:cxnChg chg="add mod">
          <ac:chgData name="Fujiwara Tomomasa" userId="773db4682fb361c6" providerId="LiveId" clId="{E8CE6D68-1B5D-4BB5-8FC0-705FB55FB659}" dt="2020-08-07T05:34:49.949" v="4063" actId="1038"/>
          <ac:cxnSpMkLst>
            <pc:docMk/>
            <pc:sldMk cId="2132130250" sldId="263"/>
            <ac:cxnSpMk id="33" creationId="{0CC94B71-7B27-4CDC-85AE-4AFDED825417}"/>
          </ac:cxnSpMkLst>
        </pc:cxnChg>
        <pc:cxnChg chg="add mod">
          <ac:chgData name="Fujiwara Tomomasa" userId="773db4682fb361c6" providerId="LiveId" clId="{E8CE6D68-1B5D-4BB5-8FC0-705FB55FB659}" dt="2020-08-07T05:34:49.949" v="4063" actId="1038"/>
          <ac:cxnSpMkLst>
            <pc:docMk/>
            <pc:sldMk cId="2132130250" sldId="263"/>
            <ac:cxnSpMk id="37" creationId="{45B44037-779D-4377-B8B2-569AF71CB50F}"/>
          </ac:cxnSpMkLst>
        </pc:cxnChg>
        <pc:cxnChg chg="add mod">
          <ac:chgData name="Fujiwara Tomomasa" userId="773db4682fb361c6" providerId="LiveId" clId="{E8CE6D68-1B5D-4BB5-8FC0-705FB55FB659}" dt="2020-08-07T05:34:49.949" v="4063" actId="1038"/>
          <ac:cxnSpMkLst>
            <pc:docMk/>
            <pc:sldMk cId="2132130250" sldId="263"/>
            <ac:cxnSpMk id="38" creationId="{7D4D385A-7A13-4EAA-AC00-E5BFA460941F}"/>
          </ac:cxnSpMkLst>
        </pc:cxnChg>
        <pc:cxnChg chg="add mod">
          <ac:chgData name="Fujiwara Tomomasa" userId="773db4682fb361c6" providerId="LiveId" clId="{E8CE6D68-1B5D-4BB5-8FC0-705FB55FB659}" dt="2020-08-07T05:37:33.890" v="4185" actId="692"/>
          <ac:cxnSpMkLst>
            <pc:docMk/>
            <pc:sldMk cId="2132130250" sldId="263"/>
            <ac:cxnSpMk id="48" creationId="{7AB158CD-EBD9-42D4-A73D-29C9A39AF3E7}"/>
          </ac:cxnSpMkLst>
        </pc:cxnChg>
        <pc:cxnChg chg="add mod">
          <ac:chgData name="Fujiwara Tomomasa" userId="773db4682fb361c6" providerId="LiveId" clId="{E8CE6D68-1B5D-4BB5-8FC0-705FB55FB659}" dt="2020-08-07T05:37:46.858" v="4188" actId="14100"/>
          <ac:cxnSpMkLst>
            <pc:docMk/>
            <pc:sldMk cId="2132130250" sldId="263"/>
            <ac:cxnSpMk id="51" creationId="{DCC41FA0-F98A-458A-929A-68E99D27BFAF}"/>
          </ac:cxnSpMkLst>
        </pc:cxnChg>
      </pc:sldChg>
      <pc:sldChg chg="addSp modSp new mod">
        <pc:chgData name="Fujiwara Tomomasa" userId="773db4682fb361c6" providerId="LiveId" clId="{E8CE6D68-1B5D-4BB5-8FC0-705FB55FB659}" dt="2020-08-07T08:41:12.944" v="5628" actId="113"/>
        <pc:sldMkLst>
          <pc:docMk/>
          <pc:sldMk cId="1904052392" sldId="264"/>
        </pc:sldMkLst>
        <pc:spChg chg="mod">
          <ac:chgData name="Fujiwara Tomomasa" userId="773db4682fb361c6" providerId="LiveId" clId="{E8CE6D68-1B5D-4BB5-8FC0-705FB55FB659}" dt="2020-08-07T08:41:12.944" v="5628" actId="113"/>
          <ac:spMkLst>
            <pc:docMk/>
            <pc:sldMk cId="1904052392" sldId="264"/>
            <ac:spMk id="2" creationId="{E2296CE6-A5FE-4E0A-B3AE-9C4B3177EE59}"/>
          </ac:spMkLst>
        </pc:spChg>
        <pc:spChg chg="mod">
          <ac:chgData name="Fujiwara Tomomasa" userId="773db4682fb361c6" providerId="LiveId" clId="{E8CE6D68-1B5D-4BB5-8FC0-705FB55FB659}" dt="2020-08-07T04:44:52.938" v="2650" actId="20577"/>
          <ac:spMkLst>
            <pc:docMk/>
            <pc:sldMk cId="1904052392" sldId="264"/>
            <ac:spMk id="3" creationId="{C36D8294-1EC0-4F9D-AAF7-D5381D2A4279}"/>
          </ac:spMkLst>
        </pc:spChg>
        <pc:spChg chg="add mod">
          <ac:chgData name="Fujiwara Tomomasa" userId="773db4682fb361c6" providerId="LiveId" clId="{E8CE6D68-1B5D-4BB5-8FC0-705FB55FB659}" dt="2020-08-07T04:47:11.618" v="2735" actId="1035"/>
          <ac:spMkLst>
            <pc:docMk/>
            <pc:sldMk cId="1904052392" sldId="264"/>
            <ac:spMk id="6" creationId="{63D3341F-4FFA-447E-AA63-26E00F71798D}"/>
          </ac:spMkLst>
        </pc:spChg>
        <pc:spChg chg="add mod">
          <ac:chgData name="Fujiwara Tomomasa" userId="773db4682fb361c6" providerId="LiveId" clId="{E8CE6D68-1B5D-4BB5-8FC0-705FB55FB659}" dt="2020-08-07T04:47:11.618" v="2735" actId="1035"/>
          <ac:spMkLst>
            <pc:docMk/>
            <pc:sldMk cId="1904052392" sldId="264"/>
            <ac:spMk id="7" creationId="{41FDE15C-DECE-4047-BFF5-2028D89BCC1C}"/>
          </ac:spMkLst>
        </pc:spChg>
        <pc:spChg chg="add mod">
          <ac:chgData name="Fujiwara Tomomasa" userId="773db4682fb361c6" providerId="LiveId" clId="{E8CE6D68-1B5D-4BB5-8FC0-705FB55FB659}" dt="2020-08-07T04:47:11.618" v="2735" actId="1035"/>
          <ac:spMkLst>
            <pc:docMk/>
            <pc:sldMk cId="1904052392" sldId="264"/>
            <ac:spMk id="8" creationId="{024E7CBE-6915-4752-8425-54F07EA98D89}"/>
          </ac:spMkLst>
        </pc:spChg>
        <pc:spChg chg="add mod">
          <ac:chgData name="Fujiwara Tomomasa" userId="773db4682fb361c6" providerId="LiveId" clId="{E8CE6D68-1B5D-4BB5-8FC0-705FB55FB659}" dt="2020-08-07T04:47:11.618" v="2735" actId="1035"/>
          <ac:spMkLst>
            <pc:docMk/>
            <pc:sldMk cId="1904052392" sldId="264"/>
            <ac:spMk id="9" creationId="{55D42F74-E4E2-4DE8-92D6-3707D03F537E}"/>
          </ac:spMkLst>
        </pc:spChg>
        <pc:spChg chg="add mod">
          <ac:chgData name="Fujiwara Tomomasa" userId="773db4682fb361c6" providerId="LiveId" clId="{E8CE6D68-1B5D-4BB5-8FC0-705FB55FB659}" dt="2020-08-07T04:47:11.618" v="2735" actId="1035"/>
          <ac:spMkLst>
            <pc:docMk/>
            <pc:sldMk cId="1904052392" sldId="264"/>
            <ac:spMk id="10" creationId="{9724D809-E570-4E47-A4D1-FE77C31C3DA8}"/>
          </ac:spMkLst>
        </pc:spChg>
        <pc:spChg chg="add mod">
          <ac:chgData name="Fujiwara Tomomasa" userId="773db4682fb361c6" providerId="LiveId" clId="{E8CE6D68-1B5D-4BB5-8FC0-705FB55FB659}" dt="2020-08-07T04:47:11.618" v="2735" actId="1035"/>
          <ac:spMkLst>
            <pc:docMk/>
            <pc:sldMk cId="1904052392" sldId="264"/>
            <ac:spMk id="12" creationId="{E53F1AD7-ED98-4033-A752-BBC3CD0C1BBC}"/>
          </ac:spMkLst>
        </pc:spChg>
        <pc:spChg chg="add mod">
          <ac:chgData name="Fujiwara Tomomasa" userId="773db4682fb361c6" providerId="LiveId" clId="{E8CE6D68-1B5D-4BB5-8FC0-705FB55FB659}" dt="2020-08-07T04:47:11.618" v="2735" actId="1035"/>
          <ac:spMkLst>
            <pc:docMk/>
            <pc:sldMk cId="1904052392" sldId="264"/>
            <ac:spMk id="14" creationId="{04ED95D5-3535-4FD2-AA63-84EA785CE5B4}"/>
          </ac:spMkLst>
        </pc:spChg>
        <pc:spChg chg="add mod">
          <ac:chgData name="Fujiwara Tomomasa" userId="773db4682fb361c6" providerId="LiveId" clId="{E8CE6D68-1B5D-4BB5-8FC0-705FB55FB659}" dt="2020-08-07T04:47:11.618" v="2735" actId="1035"/>
          <ac:spMkLst>
            <pc:docMk/>
            <pc:sldMk cId="1904052392" sldId="264"/>
            <ac:spMk id="15" creationId="{1409F3D6-C522-4F87-9999-53A6BB06FD31}"/>
          </ac:spMkLst>
        </pc:spChg>
        <pc:spChg chg="add mod">
          <ac:chgData name="Fujiwara Tomomasa" userId="773db4682fb361c6" providerId="LiveId" clId="{E8CE6D68-1B5D-4BB5-8FC0-705FB55FB659}" dt="2020-08-07T04:47:11.618" v="2735" actId="1035"/>
          <ac:spMkLst>
            <pc:docMk/>
            <pc:sldMk cId="1904052392" sldId="264"/>
            <ac:spMk id="16" creationId="{5B101A6F-EE32-4273-A22C-FCC539504C67}"/>
          </ac:spMkLst>
        </pc:spChg>
        <pc:spChg chg="add mod">
          <ac:chgData name="Fujiwara Tomomasa" userId="773db4682fb361c6" providerId="LiveId" clId="{E8CE6D68-1B5D-4BB5-8FC0-705FB55FB659}" dt="2020-08-07T04:47:11.618" v="2735" actId="1035"/>
          <ac:spMkLst>
            <pc:docMk/>
            <pc:sldMk cId="1904052392" sldId="264"/>
            <ac:spMk id="17" creationId="{455E74AD-529E-40AE-AE31-54FCD7AEB278}"/>
          </ac:spMkLst>
        </pc:spChg>
        <pc:spChg chg="add mod">
          <ac:chgData name="Fujiwara Tomomasa" userId="773db4682fb361c6" providerId="LiveId" clId="{E8CE6D68-1B5D-4BB5-8FC0-705FB55FB659}" dt="2020-08-07T04:47:48.010" v="2792"/>
          <ac:spMkLst>
            <pc:docMk/>
            <pc:sldMk cId="1904052392" sldId="264"/>
            <ac:spMk id="18" creationId="{BA0FCFC4-1633-4A24-854F-F4971B05CF02}"/>
          </ac:spMkLst>
        </pc:spChg>
        <pc:spChg chg="add mod">
          <ac:chgData name="Fujiwara Tomomasa" userId="773db4682fb361c6" providerId="LiveId" clId="{E8CE6D68-1B5D-4BB5-8FC0-705FB55FB659}" dt="2020-08-07T04:47:11.618" v="2735" actId="1035"/>
          <ac:spMkLst>
            <pc:docMk/>
            <pc:sldMk cId="1904052392" sldId="264"/>
            <ac:spMk id="19" creationId="{DC6EF3F8-FAAE-4C91-9648-F906D80BDE7D}"/>
          </ac:spMkLst>
        </pc:spChg>
        <pc:cxnChg chg="add mod">
          <ac:chgData name="Fujiwara Tomomasa" userId="773db4682fb361c6" providerId="LiveId" clId="{E8CE6D68-1B5D-4BB5-8FC0-705FB55FB659}" dt="2020-08-07T04:47:11.618" v="2735" actId="1035"/>
          <ac:cxnSpMkLst>
            <pc:docMk/>
            <pc:sldMk cId="1904052392" sldId="264"/>
            <ac:cxnSpMk id="11" creationId="{4FCACCC4-1F61-4CCF-B210-A49EFB85E1FC}"/>
          </ac:cxnSpMkLst>
        </pc:cxnChg>
        <pc:cxnChg chg="add mod">
          <ac:chgData name="Fujiwara Tomomasa" userId="773db4682fb361c6" providerId="LiveId" clId="{E8CE6D68-1B5D-4BB5-8FC0-705FB55FB659}" dt="2020-08-07T04:47:11.618" v="2735" actId="1035"/>
          <ac:cxnSpMkLst>
            <pc:docMk/>
            <pc:sldMk cId="1904052392" sldId="264"/>
            <ac:cxnSpMk id="13" creationId="{B38522B3-29DC-4416-9CE6-DD281CBCDD18}"/>
          </ac:cxnSpMkLst>
        </pc:cxnChg>
      </pc:sldChg>
      <pc:sldChg chg="addSp delSp modSp new mod">
        <pc:chgData name="Fujiwara Tomomasa" userId="773db4682fb361c6" providerId="LiveId" clId="{E8CE6D68-1B5D-4BB5-8FC0-705FB55FB659}" dt="2020-08-07T04:55:21.830" v="3017" actId="1038"/>
        <pc:sldMkLst>
          <pc:docMk/>
          <pc:sldMk cId="3157761257" sldId="265"/>
        </pc:sldMkLst>
        <pc:spChg chg="mod">
          <ac:chgData name="Fujiwara Tomomasa" userId="773db4682fb361c6" providerId="LiveId" clId="{E8CE6D68-1B5D-4BB5-8FC0-705FB55FB659}" dt="2020-08-07T04:48:06.334" v="2794"/>
          <ac:spMkLst>
            <pc:docMk/>
            <pc:sldMk cId="3157761257" sldId="265"/>
            <ac:spMk id="2" creationId="{AF5D775D-7D4D-4826-890B-A293680F04A0}"/>
          </ac:spMkLst>
        </pc:spChg>
        <pc:spChg chg="add mod">
          <ac:chgData name="Fujiwara Tomomasa" userId="773db4682fb361c6" providerId="LiveId" clId="{E8CE6D68-1B5D-4BB5-8FC0-705FB55FB659}" dt="2020-08-07T04:55:21.830" v="3017" actId="1038"/>
          <ac:spMkLst>
            <pc:docMk/>
            <pc:sldMk cId="3157761257" sldId="265"/>
            <ac:spMk id="8" creationId="{AB493D0E-261B-4E82-8083-34A72ED5FC21}"/>
          </ac:spMkLst>
        </pc:spChg>
        <pc:spChg chg="add mod">
          <ac:chgData name="Fujiwara Tomomasa" userId="773db4682fb361c6" providerId="LiveId" clId="{E8CE6D68-1B5D-4BB5-8FC0-705FB55FB659}" dt="2020-08-07T04:55:03.635" v="2982" actId="1038"/>
          <ac:spMkLst>
            <pc:docMk/>
            <pc:sldMk cId="3157761257" sldId="265"/>
            <ac:spMk id="10" creationId="{5AF579D3-640E-4AFD-80D6-C765D0FC5A24}"/>
          </ac:spMkLst>
        </pc:spChg>
        <pc:spChg chg="add mod">
          <ac:chgData name="Fujiwara Tomomasa" userId="773db4682fb361c6" providerId="LiveId" clId="{E8CE6D68-1B5D-4BB5-8FC0-705FB55FB659}" dt="2020-08-07T04:52:37.148" v="2883" actId="1076"/>
          <ac:spMkLst>
            <pc:docMk/>
            <pc:sldMk cId="3157761257" sldId="265"/>
            <ac:spMk id="12" creationId="{D22DEA8E-791E-4A56-8473-08E0B84C8CD7}"/>
          </ac:spMkLst>
        </pc:spChg>
        <pc:spChg chg="add mod">
          <ac:chgData name="Fujiwara Tomomasa" userId="773db4682fb361c6" providerId="LiveId" clId="{E8CE6D68-1B5D-4BB5-8FC0-705FB55FB659}" dt="2020-08-07T04:52:37.148" v="2883" actId="1076"/>
          <ac:spMkLst>
            <pc:docMk/>
            <pc:sldMk cId="3157761257" sldId="265"/>
            <ac:spMk id="14" creationId="{435F71F6-8504-4838-BB7F-7086E8B34E79}"/>
          </ac:spMkLst>
        </pc:spChg>
        <pc:spChg chg="add del mod">
          <ac:chgData name="Fujiwara Tomomasa" userId="773db4682fb361c6" providerId="LiveId" clId="{E8CE6D68-1B5D-4BB5-8FC0-705FB55FB659}" dt="2020-08-07T04:53:07.183" v="2891" actId="21"/>
          <ac:spMkLst>
            <pc:docMk/>
            <pc:sldMk cId="3157761257" sldId="265"/>
            <ac:spMk id="15" creationId="{4E2B9BDC-AA5F-4C66-A865-F686A6FC63C1}"/>
          </ac:spMkLst>
        </pc:spChg>
        <pc:spChg chg="add mod">
          <ac:chgData name="Fujiwara Tomomasa" userId="773db4682fb361c6" providerId="LiveId" clId="{E8CE6D68-1B5D-4BB5-8FC0-705FB55FB659}" dt="2020-08-07T04:54:29.501" v="2971" actId="2085"/>
          <ac:spMkLst>
            <pc:docMk/>
            <pc:sldMk cId="3157761257" sldId="265"/>
            <ac:spMk id="17" creationId="{0239F4A1-16F6-4FD2-A344-623589E7184E}"/>
          </ac:spMkLst>
        </pc:spChg>
        <pc:picChg chg="add mod">
          <ac:chgData name="Fujiwara Tomomasa" userId="773db4682fb361c6" providerId="LiveId" clId="{E8CE6D68-1B5D-4BB5-8FC0-705FB55FB659}" dt="2020-08-07T04:52:37.148" v="2883" actId="1076"/>
          <ac:picMkLst>
            <pc:docMk/>
            <pc:sldMk cId="3157761257" sldId="265"/>
            <ac:picMk id="7" creationId="{9B5B8D2E-26E6-46A0-8FB0-1ED34ADC64B9}"/>
          </ac:picMkLst>
        </pc:picChg>
      </pc:sldChg>
      <pc:sldChg chg="add del">
        <pc:chgData name="Fujiwara Tomomasa" userId="773db4682fb361c6" providerId="LiveId" clId="{E8CE6D68-1B5D-4BB5-8FC0-705FB55FB659}" dt="2020-08-07T04:57:54.038" v="3027" actId="2696"/>
        <pc:sldMkLst>
          <pc:docMk/>
          <pc:sldMk cId="3904354823" sldId="266"/>
        </pc:sldMkLst>
      </pc:sldChg>
      <pc:sldChg chg="addSp modSp add mod">
        <pc:chgData name="Fujiwara Tomomasa" userId="773db4682fb361c6" providerId="LiveId" clId="{E8CE6D68-1B5D-4BB5-8FC0-705FB55FB659}" dt="2020-08-07T06:57:04.534" v="5488" actId="208"/>
        <pc:sldMkLst>
          <pc:docMk/>
          <pc:sldMk cId="2172521629" sldId="267"/>
        </pc:sldMkLst>
        <pc:spChg chg="add mod">
          <ac:chgData name="Fujiwara Tomomasa" userId="773db4682fb361c6" providerId="LiveId" clId="{E8CE6D68-1B5D-4BB5-8FC0-705FB55FB659}" dt="2020-08-07T04:58:19.188" v="3034" actId="1076"/>
          <ac:spMkLst>
            <pc:docMk/>
            <pc:sldMk cId="2172521629" sldId="267"/>
            <ac:spMk id="6" creationId="{AD65865B-0436-4644-9FAF-B11B7653A608}"/>
          </ac:spMkLst>
        </pc:spChg>
        <pc:spChg chg="add mod">
          <ac:chgData name="Fujiwara Tomomasa" userId="773db4682fb361c6" providerId="LiveId" clId="{E8CE6D68-1B5D-4BB5-8FC0-705FB55FB659}" dt="2020-08-07T04:58:23.250" v="3036" actId="1076"/>
          <ac:spMkLst>
            <pc:docMk/>
            <pc:sldMk cId="2172521629" sldId="267"/>
            <ac:spMk id="9" creationId="{A57E9C80-C21E-4D96-8EFF-AFBAA8AA1AC3}"/>
          </ac:spMkLst>
        </pc:spChg>
        <pc:spChg chg="add mod">
          <ac:chgData name="Fujiwara Tomomasa" userId="773db4682fb361c6" providerId="LiveId" clId="{E8CE6D68-1B5D-4BB5-8FC0-705FB55FB659}" dt="2020-08-07T06:01:02.183" v="5041" actId="20577"/>
          <ac:spMkLst>
            <pc:docMk/>
            <pc:sldMk cId="2172521629" sldId="267"/>
            <ac:spMk id="11" creationId="{81560891-C67B-4A01-BD3F-1539019138D6}"/>
          </ac:spMkLst>
        </pc:spChg>
        <pc:spChg chg="mod">
          <ac:chgData name="Fujiwara Tomomasa" userId="773db4682fb361c6" providerId="LiveId" clId="{E8CE6D68-1B5D-4BB5-8FC0-705FB55FB659}" dt="2020-08-07T04:57:17.807" v="3026" actId="1076"/>
          <ac:spMkLst>
            <pc:docMk/>
            <pc:sldMk cId="2172521629" sldId="267"/>
            <ac:spMk id="12" creationId="{D22DEA8E-791E-4A56-8473-08E0B84C8CD7}"/>
          </ac:spMkLst>
        </pc:spChg>
        <pc:spChg chg="mod">
          <ac:chgData name="Fujiwara Tomomasa" userId="773db4682fb361c6" providerId="LiveId" clId="{E8CE6D68-1B5D-4BB5-8FC0-705FB55FB659}" dt="2020-08-07T06:57:04.534" v="5488" actId="208"/>
          <ac:spMkLst>
            <pc:docMk/>
            <pc:sldMk cId="2172521629" sldId="267"/>
            <ac:spMk id="14" creationId="{435F71F6-8504-4838-BB7F-7086E8B34E79}"/>
          </ac:spMkLst>
        </pc:spChg>
        <pc:picChg chg="mod">
          <ac:chgData name="Fujiwara Tomomasa" userId="773db4682fb361c6" providerId="LiveId" clId="{E8CE6D68-1B5D-4BB5-8FC0-705FB55FB659}" dt="2020-08-07T04:57:07.330" v="3025" actId="14826"/>
          <ac:picMkLst>
            <pc:docMk/>
            <pc:sldMk cId="2172521629" sldId="267"/>
            <ac:picMk id="7" creationId="{9B5B8D2E-26E6-46A0-8FB0-1ED34ADC64B9}"/>
          </ac:picMkLst>
        </pc:picChg>
      </pc:sldChg>
      <pc:sldChg chg="addSp delSp modSp add mod">
        <pc:chgData name="Fujiwara Tomomasa" userId="773db4682fb361c6" providerId="LiveId" clId="{E8CE6D68-1B5D-4BB5-8FC0-705FB55FB659}" dt="2020-08-07T05:01:58.557" v="3315" actId="207"/>
        <pc:sldMkLst>
          <pc:docMk/>
          <pc:sldMk cId="2737978457" sldId="268"/>
        </pc:sldMkLst>
        <pc:spChg chg="del">
          <ac:chgData name="Fujiwara Tomomasa" userId="773db4682fb361c6" providerId="LiveId" clId="{E8CE6D68-1B5D-4BB5-8FC0-705FB55FB659}" dt="2020-08-07T05:00:38.158" v="3252" actId="21"/>
          <ac:spMkLst>
            <pc:docMk/>
            <pc:sldMk cId="2737978457" sldId="268"/>
            <ac:spMk id="6" creationId="{AD65865B-0436-4644-9FAF-B11B7653A608}"/>
          </ac:spMkLst>
        </pc:spChg>
        <pc:spChg chg="del">
          <ac:chgData name="Fujiwara Tomomasa" userId="773db4682fb361c6" providerId="LiveId" clId="{E8CE6D68-1B5D-4BB5-8FC0-705FB55FB659}" dt="2020-08-07T05:00:38.158" v="3252" actId="21"/>
          <ac:spMkLst>
            <pc:docMk/>
            <pc:sldMk cId="2737978457" sldId="268"/>
            <ac:spMk id="8" creationId="{AB493D0E-261B-4E82-8083-34A72ED5FC21}"/>
          </ac:spMkLst>
        </pc:spChg>
        <pc:spChg chg="mod">
          <ac:chgData name="Fujiwara Tomomasa" userId="773db4682fb361c6" providerId="LiveId" clId="{E8CE6D68-1B5D-4BB5-8FC0-705FB55FB659}" dt="2020-08-07T05:01:10.610" v="3263" actId="14100"/>
          <ac:spMkLst>
            <pc:docMk/>
            <pc:sldMk cId="2737978457" sldId="268"/>
            <ac:spMk id="9" creationId="{A57E9C80-C21E-4D96-8EFF-AFBAA8AA1AC3}"/>
          </ac:spMkLst>
        </pc:spChg>
        <pc:spChg chg="del">
          <ac:chgData name="Fujiwara Tomomasa" userId="773db4682fb361c6" providerId="LiveId" clId="{E8CE6D68-1B5D-4BB5-8FC0-705FB55FB659}" dt="2020-08-07T05:00:41.678" v="3253" actId="21"/>
          <ac:spMkLst>
            <pc:docMk/>
            <pc:sldMk cId="2737978457" sldId="268"/>
            <ac:spMk id="10" creationId="{5AF579D3-640E-4AFD-80D6-C765D0FC5A24}"/>
          </ac:spMkLst>
        </pc:spChg>
        <pc:spChg chg="mod">
          <ac:chgData name="Fujiwara Tomomasa" userId="773db4682fb361c6" providerId="LiveId" clId="{E8CE6D68-1B5D-4BB5-8FC0-705FB55FB659}" dt="2020-08-07T05:00:56.610" v="3258" actId="20577"/>
          <ac:spMkLst>
            <pc:docMk/>
            <pc:sldMk cId="2737978457" sldId="268"/>
            <ac:spMk id="11" creationId="{81560891-C67B-4A01-BD3F-1539019138D6}"/>
          </ac:spMkLst>
        </pc:spChg>
        <pc:spChg chg="del">
          <ac:chgData name="Fujiwara Tomomasa" userId="773db4682fb361c6" providerId="LiveId" clId="{E8CE6D68-1B5D-4BB5-8FC0-705FB55FB659}" dt="2020-08-07T05:00:38.158" v="3252" actId="21"/>
          <ac:spMkLst>
            <pc:docMk/>
            <pc:sldMk cId="2737978457" sldId="268"/>
            <ac:spMk id="12" creationId="{D22DEA8E-791E-4A56-8473-08E0B84C8CD7}"/>
          </ac:spMkLst>
        </pc:spChg>
        <pc:spChg chg="add mod">
          <ac:chgData name="Fujiwara Tomomasa" userId="773db4682fb361c6" providerId="LiveId" clId="{E8CE6D68-1B5D-4BB5-8FC0-705FB55FB659}" dt="2020-08-07T05:01:58.557" v="3315" actId="207"/>
          <ac:spMkLst>
            <pc:docMk/>
            <pc:sldMk cId="2737978457" sldId="268"/>
            <ac:spMk id="13" creationId="{2AC9411B-1CAD-4571-9C52-033D837BC413}"/>
          </ac:spMkLst>
        </pc:spChg>
        <pc:spChg chg="del">
          <ac:chgData name="Fujiwara Tomomasa" userId="773db4682fb361c6" providerId="LiveId" clId="{E8CE6D68-1B5D-4BB5-8FC0-705FB55FB659}" dt="2020-08-07T05:00:44.595" v="3254" actId="21"/>
          <ac:spMkLst>
            <pc:docMk/>
            <pc:sldMk cId="2737978457" sldId="268"/>
            <ac:spMk id="14" creationId="{435F71F6-8504-4838-BB7F-7086E8B34E79}"/>
          </ac:spMkLst>
        </pc:spChg>
        <pc:picChg chg="mod">
          <ac:chgData name="Fujiwara Tomomasa" userId="773db4682fb361c6" providerId="LiveId" clId="{E8CE6D68-1B5D-4BB5-8FC0-705FB55FB659}" dt="2020-08-07T05:01:06.547" v="3261" actId="1076"/>
          <ac:picMkLst>
            <pc:docMk/>
            <pc:sldMk cId="2737978457" sldId="268"/>
            <ac:picMk id="7" creationId="{9B5B8D2E-26E6-46A0-8FB0-1ED34ADC64B9}"/>
          </ac:picMkLst>
        </pc:picChg>
      </pc:sldChg>
      <pc:sldChg chg="addSp modSp new mod">
        <pc:chgData name="Fujiwara Tomomasa" userId="773db4682fb361c6" providerId="LiveId" clId="{E8CE6D68-1B5D-4BB5-8FC0-705FB55FB659}" dt="2020-08-07T06:10:41.932" v="5119" actId="947"/>
        <pc:sldMkLst>
          <pc:docMk/>
          <pc:sldMk cId="2114349422" sldId="269"/>
        </pc:sldMkLst>
        <pc:spChg chg="mod">
          <ac:chgData name="Fujiwara Tomomasa" userId="773db4682fb361c6" providerId="LiveId" clId="{E8CE6D68-1B5D-4BB5-8FC0-705FB55FB659}" dt="2020-08-07T05:02:58.338" v="3363" actId="20577"/>
          <ac:spMkLst>
            <pc:docMk/>
            <pc:sldMk cId="2114349422" sldId="269"/>
            <ac:spMk id="2" creationId="{3D967508-D520-4D30-8DD6-8391AD3A04D5}"/>
          </ac:spMkLst>
        </pc:spChg>
        <pc:spChg chg="mod">
          <ac:chgData name="Fujiwara Tomomasa" userId="773db4682fb361c6" providerId="LiveId" clId="{E8CE6D68-1B5D-4BB5-8FC0-705FB55FB659}" dt="2020-08-07T05:11:40" v="3752"/>
          <ac:spMkLst>
            <pc:docMk/>
            <pc:sldMk cId="2114349422" sldId="269"/>
            <ac:spMk id="3" creationId="{AE786E49-0073-4F75-B68F-630431F444C4}"/>
          </ac:spMkLst>
        </pc:spChg>
        <pc:spChg chg="add mod">
          <ac:chgData name="Fujiwara Tomomasa" userId="773db4682fb361c6" providerId="LiveId" clId="{E8CE6D68-1B5D-4BB5-8FC0-705FB55FB659}" dt="2020-08-07T06:10:41.932" v="5119" actId="947"/>
          <ac:spMkLst>
            <pc:docMk/>
            <pc:sldMk cId="2114349422" sldId="269"/>
            <ac:spMk id="7" creationId="{19CE94C6-64EF-4035-8495-3F15F1489971}"/>
          </ac:spMkLst>
        </pc:spChg>
        <pc:spChg chg="add mod">
          <ac:chgData name="Fujiwara Tomomasa" userId="773db4682fb361c6" providerId="LiveId" clId="{E8CE6D68-1B5D-4BB5-8FC0-705FB55FB659}" dt="2020-08-07T05:08:35.531" v="3519" actId="20577"/>
          <ac:spMkLst>
            <pc:docMk/>
            <pc:sldMk cId="2114349422" sldId="269"/>
            <ac:spMk id="11" creationId="{914E79CB-7E60-40A4-955C-A159DDDF1FEE}"/>
          </ac:spMkLst>
        </pc:spChg>
        <pc:picChg chg="add mod">
          <ac:chgData name="Fujiwara Tomomasa" userId="773db4682fb361c6" providerId="LiveId" clId="{E8CE6D68-1B5D-4BB5-8FC0-705FB55FB659}" dt="2020-08-07T05:06:27.327" v="3442" actId="1037"/>
          <ac:picMkLst>
            <pc:docMk/>
            <pc:sldMk cId="2114349422" sldId="269"/>
            <ac:picMk id="9" creationId="{CF399B2D-CC22-481F-A762-DCF6B57504B4}"/>
          </ac:picMkLst>
        </pc:picChg>
        <pc:cxnChg chg="add mod">
          <ac:chgData name="Fujiwara Tomomasa" userId="773db4682fb361c6" providerId="LiveId" clId="{E8CE6D68-1B5D-4BB5-8FC0-705FB55FB659}" dt="2020-08-07T05:09:04.118" v="3536" actId="14100"/>
          <ac:cxnSpMkLst>
            <pc:docMk/>
            <pc:sldMk cId="2114349422" sldId="269"/>
            <ac:cxnSpMk id="12" creationId="{F40ACE1E-F84C-4E77-B28B-01E316267B54}"/>
          </ac:cxnSpMkLst>
        </pc:cxnChg>
        <pc:cxnChg chg="add mod">
          <ac:chgData name="Fujiwara Tomomasa" userId="773db4682fb361c6" providerId="LiveId" clId="{E8CE6D68-1B5D-4BB5-8FC0-705FB55FB659}" dt="2020-08-07T05:09:17.218" v="3563" actId="692"/>
          <ac:cxnSpMkLst>
            <pc:docMk/>
            <pc:sldMk cId="2114349422" sldId="269"/>
            <ac:cxnSpMk id="15" creationId="{3E2AFB88-91BD-47C1-A719-4450C0AF19AC}"/>
          </ac:cxnSpMkLst>
        </pc:cxnChg>
        <pc:cxnChg chg="add mod">
          <ac:chgData name="Fujiwara Tomomasa" userId="773db4682fb361c6" providerId="LiveId" clId="{E8CE6D68-1B5D-4BB5-8FC0-705FB55FB659}" dt="2020-08-07T05:09:36.295" v="3567" actId="692"/>
          <ac:cxnSpMkLst>
            <pc:docMk/>
            <pc:sldMk cId="2114349422" sldId="269"/>
            <ac:cxnSpMk id="16" creationId="{9DEB7A09-1254-4AB2-88CC-7B3484B8FA3C}"/>
          </ac:cxnSpMkLst>
        </pc:cxnChg>
        <pc:cxnChg chg="add mod">
          <ac:chgData name="Fujiwara Tomomasa" userId="773db4682fb361c6" providerId="LiveId" clId="{E8CE6D68-1B5D-4BB5-8FC0-705FB55FB659}" dt="2020-08-07T05:09:48.707" v="3570" actId="692"/>
          <ac:cxnSpMkLst>
            <pc:docMk/>
            <pc:sldMk cId="2114349422" sldId="269"/>
            <ac:cxnSpMk id="17" creationId="{63E504B2-202F-4D91-8495-46891533092D}"/>
          </ac:cxnSpMkLst>
        </pc:cxnChg>
        <pc:cxnChg chg="add mod">
          <ac:chgData name="Fujiwara Tomomasa" userId="773db4682fb361c6" providerId="LiveId" clId="{E8CE6D68-1B5D-4BB5-8FC0-705FB55FB659}" dt="2020-08-07T05:10:01.043" v="3573" actId="692"/>
          <ac:cxnSpMkLst>
            <pc:docMk/>
            <pc:sldMk cId="2114349422" sldId="269"/>
            <ac:cxnSpMk id="18" creationId="{46E22F18-BDEB-4747-8719-A9EEAE6A3C6E}"/>
          </ac:cxnSpMkLst>
        </pc:cxnChg>
        <pc:cxnChg chg="add mod">
          <ac:chgData name="Fujiwara Tomomasa" userId="773db4682fb361c6" providerId="LiveId" clId="{E8CE6D68-1B5D-4BB5-8FC0-705FB55FB659}" dt="2020-08-07T05:10:10.019" v="3576" actId="692"/>
          <ac:cxnSpMkLst>
            <pc:docMk/>
            <pc:sldMk cId="2114349422" sldId="269"/>
            <ac:cxnSpMk id="19" creationId="{B45D1D4B-91C6-4EBB-BC3C-D350BA7B0674}"/>
          </ac:cxnSpMkLst>
        </pc:cxnChg>
      </pc:sldChg>
      <pc:sldChg chg="addSp delSp modSp add mod">
        <pc:chgData name="Fujiwara Tomomasa" userId="773db4682fb361c6" providerId="LiveId" clId="{E8CE6D68-1B5D-4BB5-8FC0-705FB55FB659}" dt="2020-08-07T06:31:57.760" v="5274" actId="1036"/>
        <pc:sldMkLst>
          <pc:docMk/>
          <pc:sldMk cId="2290247761" sldId="270"/>
        </pc:sldMkLst>
        <pc:spChg chg="add del mod">
          <ac:chgData name="Fujiwara Tomomasa" userId="773db4682fb361c6" providerId="LiveId" clId="{E8CE6D68-1B5D-4BB5-8FC0-705FB55FB659}" dt="2020-08-07T05:24:49.097" v="3968" actId="931"/>
          <ac:spMkLst>
            <pc:docMk/>
            <pc:sldMk cId="2290247761" sldId="270"/>
            <ac:spMk id="6" creationId="{3DB5E0EB-664D-49DF-A75D-8E01B84454BD}"/>
          </ac:spMkLst>
        </pc:spChg>
        <pc:spChg chg="add mod">
          <ac:chgData name="Fujiwara Tomomasa" userId="773db4682fb361c6" providerId="LiveId" clId="{E8CE6D68-1B5D-4BB5-8FC0-705FB55FB659}" dt="2020-08-07T05:41:27.030" v="4243" actId="1035"/>
          <ac:spMkLst>
            <pc:docMk/>
            <pc:sldMk cId="2290247761" sldId="270"/>
            <ac:spMk id="19" creationId="{508F46B6-6F17-405D-9D1A-67FB1EEAF57B}"/>
          </ac:spMkLst>
        </pc:spChg>
        <pc:spChg chg="add mod">
          <ac:chgData name="Fujiwara Tomomasa" userId="773db4682fb361c6" providerId="LiveId" clId="{E8CE6D68-1B5D-4BB5-8FC0-705FB55FB659}" dt="2020-08-07T05:41:45.764" v="4342" actId="1038"/>
          <ac:spMkLst>
            <pc:docMk/>
            <pc:sldMk cId="2290247761" sldId="270"/>
            <ac:spMk id="21" creationId="{67FEDFA8-B529-47AB-A773-8CC328349187}"/>
          </ac:spMkLst>
        </pc:spChg>
        <pc:spChg chg="mod">
          <ac:chgData name="Fujiwara Tomomasa" userId="773db4682fb361c6" providerId="LiveId" clId="{E8CE6D68-1B5D-4BB5-8FC0-705FB55FB659}" dt="2020-08-07T05:25:52.286" v="4029" actId="1076"/>
          <ac:spMkLst>
            <pc:docMk/>
            <pc:sldMk cId="2290247761" sldId="270"/>
            <ac:spMk id="30" creationId="{AF7E865F-16C2-4762-9188-7B5E9CEF1AB7}"/>
          </ac:spMkLst>
        </pc:spChg>
        <pc:spChg chg="mod">
          <ac:chgData name="Fujiwara Tomomasa" userId="773db4682fb361c6" providerId="LiveId" clId="{E8CE6D68-1B5D-4BB5-8FC0-705FB55FB659}" dt="2020-08-07T05:34:04.103" v="4043" actId="20577"/>
          <ac:spMkLst>
            <pc:docMk/>
            <pc:sldMk cId="2290247761" sldId="270"/>
            <ac:spMk id="41" creationId="{D243BEDD-1452-4CE3-B966-D67E5D379781}"/>
          </ac:spMkLst>
        </pc:spChg>
        <pc:graphicFrameChg chg="add mod modGraphic">
          <ac:chgData name="Fujiwara Tomomasa" userId="773db4682fb361c6" providerId="LiveId" clId="{E8CE6D68-1B5D-4BB5-8FC0-705FB55FB659}" dt="2020-08-07T06:31:57.760" v="5274" actId="1036"/>
          <ac:graphicFrameMkLst>
            <pc:docMk/>
            <pc:sldMk cId="2290247761" sldId="270"/>
            <ac:graphicFrameMk id="13" creationId="{84B31125-D48B-4796-B63E-5E9EBEE54725}"/>
          </ac:graphicFrameMkLst>
        </pc:graphicFrameChg>
        <pc:picChg chg="add mod ord modCrop">
          <ac:chgData name="Fujiwara Tomomasa" userId="773db4682fb361c6" providerId="LiveId" clId="{E8CE6D68-1B5D-4BB5-8FC0-705FB55FB659}" dt="2020-08-07T05:25:46.918" v="4028" actId="1076"/>
          <ac:picMkLst>
            <pc:docMk/>
            <pc:sldMk cId="2290247761" sldId="270"/>
            <ac:picMk id="8" creationId="{3A5045F4-1386-4CA8-9E44-062885DA6347}"/>
          </ac:picMkLst>
        </pc:picChg>
        <pc:picChg chg="del mod">
          <ac:chgData name="Fujiwara Tomomasa" userId="773db4682fb361c6" providerId="LiveId" clId="{E8CE6D68-1B5D-4BB5-8FC0-705FB55FB659}" dt="2020-08-07T05:24:21.589" v="3967" actId="21"/>
          <ac:picMkLst>
            <pc:docMk/>
            <pc:sldMk cId="2290247761" sldId="270"/>
            <ac:picMk id="29" creationId="{89CD2A0F-D711-4977-B59F-059377C5EA5B}"/>
          </ac:picMkLst>
        </pc:picChg>
        <pc:cxnChg chg="add mod">
          <ac:chgData name="Fujiwara Tomomasa" userId="773db4682fb361c6" providerId="LiveId" clId="{E8CE6D68-1B5D-4BB5-8FC0-705FB55FB659}" dt="2020-08-07T05:41:27.030" v="4243" actId="1035"/>
          <ac:cxnSpMkLst>
            <pc:docMk/>
            <pc:sldMk cId="2290247761" sldId="270"/>
            <ac:cxnSpMk id="20" creationId="{5AC7CA2F-8ABA-4F98-806D-14C717B60095}"/>
          </ac:cxnSpMkLst>
        </pc:cxnChg>
        <pc:cxnChg chg="add mod">
          <ac:chgData name="Fujiwara Tomomasa" userId="773db4682fb361c6" providerId="LiveId" clId="{E8CE6D68-1B5D-4BB5-8FC0-705FB55FB659}" dt="2020-08-07T05:41:52.520" v="4343" actId="14100"/>
          <ac:cxnSpMkLst>
            <pc:docMk/>
            <pc:sldMk cId="2290247761" sldId="270"/>
            <ac:cxnSpMk id="22" creationId="{A720B065-59C2-4BE8-BD39-512586BC37F7}"/>
          </ac:cxnSpMkLst>
        </pc:cxnChg>
        <pc:cxnChg chg="mod">
          <ac:chgData name="Fujiwara Tomomasa" userId="773db4682fb361c6" providerId="LiveId" clId="{E8CE6D68-1B5D-4BB5-8FC0-705FB55FB659}" dt="2020-08-07T05:26:03.909" v="4031" actId="14100"/>
          <ac:cxnSpMkLst>
            <pc:docMk/>
            <pc:sldMk cId="2290247761" sldId="270"/>
            <ac:cxnSpMk id="32" creationId="{CF107DD3-5365-4129-987B-0C05AADA85E7}"/>
          </ac:cxnSpMkLst>
        </pc:cxnChg>
        <pc:cxnChg chg="del mod">
          <ac:chgData name="Fujiwara Tomomasa" userId="773db4682fb361c6" providerId="LiveId" clId="{E8CE6D68-1B5D-4BB5-8FC0-705FB55FB659}" dt="2020-08-07T05:26:35.723" v="4041" actId="21"/>
          <ac:cxnSpMkLst>
            <pc:docMk/>
            <pc:sldMk cId="2290247761" sldId="270"/>
            <ac:cxnSpMk id="33" creationId="{0CC94B71-7B27-4CDC-85AE-4AFDED825417}"/>
          </ac:cxnSpMkLst>
        </pc:cxnChg>
        <pc:cxnChg chg="del mod">
          <ac:chgData name="Fujiwara Tomomasa" userId="773db4682fb361c6" providerId="LiveId" clId="{E8CE6D68-1B5D-4BB5-8FC0-705FB55FB659}" dt="2020-08-07T05:26:29.833" v="4040" actId="21"/>
          <ac:cxnSpMkLst>
            <pc:docMk/>
            <pc:sldMk cId="2290247761" sldId="270"/>
            <ac:cxnSpMk id="37" creationId="{45B44037-779D-4377-B8B2-569AF71CB50F}"/>
          </ac:cxnSpMkLst>
        </pc:cxnChg>
        <pc:cxnChg chg="mod">
          <ac:chgData name="Fujiwara Tomomasa" userId="773db4682fb361c6" providerId="LiveId" clId="{E8CE6D68-1B5D-4BB5-8FC0-705FB55FB659}" dt="2020-08-07T05:26:21.826" v="4035" actId="1076"/>
          <ac:cxnSpMkLst>
            <pc:docMk/>
            <pc:sldMk cId="2290247761" sldId="270"/>
            <ac:cxnSpMk id="38" creationId="{7D4D385A-7A13-4EAA-AC00-E5BFA460941F}"/>
          </ac:cxnSpMkLst>
        </pc:cxnChg>
      </pc:sldChg>
      <pc:sldChg chg="addSp delSp modSp new mod">
        <pc:chgData name="Fujiwara Tomomasa" userId="773db4682fb361c6" providerId="LiveId" clId="{E8CE6D68-1B5D-4BB5-8FC0-705FB55FB659}" dt="2020-08-07T06:04:19.847" v="5117" actId="21"/>
        <pc:sldMkLst>
          <pc:docMk/>
          <pc:sldMk cId="3268877800" sldId="271"/>
        </pc:sldMkLst>
        <pc:spChg chg="mod">
          <ac:chgData name="Fujiwara Tomomasa" userId="773db4682fb361c6" providerId="LiveId" clId="{E8CE6D68-1B5D-4BB5-8FC0-705FB55FB659}" dt="2020-08-07T05:49:47.794" v="4576" actId="20577"/>
          <ac:spMkLst>
            <pc:docMk/>
            <pc:sldMk cId="3268877800" sldId="271"/>
            <ac:spMk id="2" creationId="{70EFA00C-5C23-4C5A-854F-FF946AD256FD}"/>
          </ac:spMkLst>
        </pc:spChg>
        <pc:spChg chg="mod">
          <ac:chgData name="Fujiwara Tomomasa" userId="773db4682fb361c6" providerId="LiveId" clId="{E8CE6D68-1B5D-4BB5-8FC0-705FB55FB659}" dt="2020-08-07T05:53:08.146" v="5024" actId="14100"/>
          <ac:spMkLst>
            <pc:docMk/>
            <pc:sldMk cId="3268877800" sldId="271"/>
            <ac:spMk id="3" creationId="{19C04626-097B-4FFB-AAA9-63507E6115C3}"/>
          </ac:spMkLst>
        </pc:spChg>
        <pc:spChg chg="add del mod">
          <ac:chgData name="Fujiwara Tomomasa" userId="773db4682fb361c6" providerId="LiveId" clId="{E8CE6D68-1B5D-4BB5-8FC0-705FB55FB659}" dt="2020-08-07T06:04:19.847" v="5117" actId="21"/>
          <ac:spMkLst>
            <pc:docMk/>
            <pc:sldMk cId="3268877800" sldId="271"/>
            <ac:spMk id="6" creationId="{31A7B2AB-2B43-4E46-BD20-D2FAF0B53767}"/>
          </ac:spMkLst>
        </pc:spChg>
      </pc:sldChg>
      <pc:sldChg chg="modSp new del mod">
        <pc:chgData name="Fujiwara Tomomasa" userId="773db4682fb361c6" providerId="LiveId" clId="{E8CE6D68-1B5D-4BB5-8FC0-705FB55FB659}" dt="2020-08-07T06:13:44.273" v="5226" actId="2696"/>
        <pc:sldMkLst>
          <pc:docMk/>
          <pc:sldMk cId="1719020934" sldId="272"/>
        </pc:sldMkLst>
        <pc:spChg chg="mod">
          <ac:chgData name="Fujiwara Tomomasa" userId="773db4682fb361c6" providerId="LiveId" clId="{E8CE6D68-1B5D-4BB5-8FC0-705FB55FB659}" dt="2020-08-07T06:11:15.401" v="5164" actId="20577"/>
          <ac:spMkLst>
            <pc:docMk/>
            <pc:sldMk cId="1719020934" sldId="272"/>
            <ac:spMk id="2" creationId="{CAA7F9AC-A484-4B54-9EA4-7ECBF47A83EC}"/>
          </ac:spMkLst>
        </pc:spChg>
        <pc:spChg chg="mod">
          <ac:chgData name="Fujiwara Tomomasa" userId="773db4682fb361c6" providerId="LiveId" clId="{E8CE6D68-1B5D-4BB5-8FC0-705FB55FB659}" dt="2020-08-07T06:13:35.571" v="5225" actId="20577"/>
          <ac:spMkLst>
            <pc:docMk/>
            <pc:sldMk cId="1719020934" sldId="272"/>
            <ac:spMk id="3" creationId="{0D2B82EF-B429-44AA-A61A-1049AA7DCD1B}"/>
          </ac:spMkLst>
        </pc:spChg>
      </pc:sldChg>
      <pc:sldChg chg="addSp delSp modSp new mod">
        <pc:chgData name="Fujiwara Tomomasa" userId="773db4682fb361c6" providerId="LiveId" clId="{E8CE6D68-1B5D-4BB5-8FC0-705FB55FB659}" dt="2020-08-07T06:42:53.003" v="5465"/>
        <pc:sldMkLst>
          <pc:docMk/>
          <pc:sldMk cId="1783822033" sldId="272"/>
        </pc:sldMkLst>
        <pc:spChg chg="mod">
          <ac:chgData name="Fujiwara Tomomasa" userId="773db4682fb361c6" providerId="LiveId" clId="{E8CE6D68-1B5D-4BB5-8FC0-705FB55FB659}" dt="2020-08-07T06:38:45.415" v="5324"/>
          <ac:spMkLst>
            <pc:docMk/>
            <pc:sldMk cId="1783822033" sldId="272"/>
            <ac:spMk id="2" creationId="{483D6180-C55D-448A-91A5-3961D0DFB0F9}"/>
          </ac:spMkLst>
        </pc:spChg>
        <pc:spChg chg="del">
          <ac:chgData name="Fujiwara Tomomasa" userId="773db4682fb361c6" providerId="LiveId" clId="{E8CE6D68-1B5D-4BB5-8FC0-705FB55FB659}" dt="2020-08-07T06:40:20.603" v="5333" actId="22"/>
          <ac:spMkLst>
            <pc:docMk/>
            <pc:sldMk cId="1783822033" sldId="272"/>
            <ac:spMk id="3" creationId="{4B7A8476-BA1C-4B40-A292-768077C5FF25}"/>
          </ac:spMkLst>
        </pc:spChg>
        <pc:spChg chg="add">
          <ac:chgData name="Fujiwara Tomomasa" userId="773db4682fb361c6" providerId="LiveId" clId="{E8CE6D68-1B5D-4BB5-8FC0-705FB55FB659}" dt="2020-08-07T06:38:36.752" v="5323" actId="22"/>
          <ac:spMkLst>
            <pc:docMk/>
            <pc:sldMk cId="1783822033" sldId="272"/>
            <ac:spMk id="7" creationId="{CF1C35D4-B532-4845-BC6A-BFBE7B09F688}"/>
          </ac:spMkLst>
        </pc:spChg>
        <pc:spChg chg="add mod">
          <ac:chgData name="Fujiwara Tomomasa" userId="773db4682fb361c6" providerId="LiveId" clId="{E8CE6D68-1B5D-4BB5-8FC0-705FB55FB659}" dt="2020-08-07T06:42:53.003" v="5465"/>
          <ac:spMkLst>
            <pc:docMk/>
            <pc:sldMk cId="1783822033" sldId="272"/>
            <ac:spMk id="9" creationId="{79715ABD-EE1C-4824-B278-249F2F140B2D}"/>
          </ac:spMkLst>
        </pc:spChg>
        <pc:picChg chg="add mod ord">
          <ac:chgData name="Fujiwara Tomomasa" userId="773db4682fb361c6" providerId="LiveId" clId="{E8CE6D68-1B5D-4BB5-8FC0-705FB55FB659}" dt="2020-08-07T06:40:00.281" v="5331" actId="14100"/>
          <ac:picMkLst>
            <pc:docMk/>
            <pc:sldMk cId="1783822033" sldId="272"/>
            <ac:picMk id="11" creationId="{27754E28-2F01-4DBA-8A7D-1A6F788BA374}"/>
          </ac:picMkLst>
        </pc:picChg>
        <pc:picChg chg="add mod ord">
          <ac:chgData name="Fujiwara Tomomasa" userId="773db4682fb361c6" providerId="LiveId" clId="{E8CE6D68-1B5D-4BB5-8FC0-705FB55FB659}" dt="2020-08-07T06:40:26.201" v="5335" actId="14100"/>
          <ac:picMkLst>
            <pc:docMk/>
            <pc:sldMk cId="1783822033" sldId="272"/>
            <ac:picMk id="13" creationId="{C7B96F16-2AEC-482E-BCB4-9EDF67806A9B}"/>
          </ac:picMkLst>
        </pc:picChg>
      </pc:sldChg>
      <pc:sldChg chg="new del">
        <pc:chgData name="Fujiwara Tomomasa" userId="773db4682fb361c6" providerId="LiveId" clId="{E8CE6D68-1B5D-4BB5-8FC0-705FB55FB659}" dt="2020-08-07T05:53:41.220" v="5026" actId="2696"/>
        <pc:sldMkLst>
          <pc:docMk/>
          <pc:sldMk cId="3928906957" sldId="272"/>
        </pc:sldMkLst>
      </pc:sldChg>
      <pc:sldChg chg="addSp delSp modSp new mod ord modClrScheme chgLayout">
        <pc:chgData name="Fujiwara Tomomasa" userId="773db4682fb361c6" providerId="LiveId" clId="{E8CE6D68-1B5D-4BB5-8FC0-705FB55FB659}" dt="2020-08-07T07:23:47.541" v="5604" actId="692"/>
        <pc:sldMkLst>
          <pc:docMk/>
          <pc:sldMk cId="487030712" sldId="273"/>
        </pc:sldMkLst>
        <pc:spChg chg="del mod ord">
          <ac:chgData name="Fujiwara Tomomasa" userId="773db4682fb361c6" providerId="LiveId" clId="{E8CE6D68-1B5D-4BB5-8FC0-705FB55FB659}" dt="2020-08-07T06:54:46.831" v="5479" actId="700"/>
          <ac:spMkLst>
            <pc:docMk/>
            <pc:sldMk cId="487030712" sldId="273"/>
            <ac:spMk id="2" creationId="{9344429D-25E7-4A73-84F0-00D90329923C}"/>
          </ac:spMkLst>
        </pc:spChg>
        <pc:spChg chg="del">
          <ac:chgData name="Fujiwara Tomomasa" userId="773db4682fb361c6" providerId="LiveId" clId="{E8CE6D68-1B5D-4BB5-8FC0-705FB55FB659}" dt="2020-08-07T06:54:46.831" v="5479" actId="700"/>
          <ac:spMkLst>
            <pc:docMk/>
            <pc:sldMk cId="487030712" sldId="273"/>
            <ac:spMk id="3" creationId="{84EE4CAE-E23C-43C8-A796-62DDCF4D8D5D}"/>
          </ac:spMkLst>
        </pc:spChg>
        <pc:spChg chg="mod ord">
          <ac:chgData name="Fujiwara Tomomasa" userId="773db4682fb361c6" providerId="LiveId" clId="{E8CE6D68-1B5D-4BB5-8FC0-705FB55FB659}" dt="2020-08-07T06:54:53.165" v="5480" actId="2711"/>
          <ac:spMkLst>
            <pc:docMk/>
            <pc:sldMk cId="487030712" sldId="273"/>
            <ac:spMk id="4" creationId="{E33BF901-5673-47D9-B8BF-EEE5EA78B69A}"/>
          </ac:spMkLst>
        </pc:spChg>
        <pc:spChg chg="mod ord">
          <ac:chgData name="Fujiwara Tomomasa" userId="773db4682fb361c6" providerId="LiveId" clId="{E8CE6D68-1B5D-4BB5-8FC0-705FB55FB659}" dt="2020-08-07T06:54:46.831" v="5479" actId="700"/>
          <ac:spMkLst>
            <pc:docMk/>
            <pc:sldMk cId="487030712" sldId="273"/>
            <ac:spMk id="5" creationId="{E23384C1-B043-422B-92AD-0AAD6B139AB7}"/>
          </ac:spMkLst>
        </pc:spChg>
        <pc:spChg chg="add mod ord">
          <ac:chgData name="Fujiwara Tomomasa" userId="773db4682fb361c6" providerId="LiveId" clId="{E8CE6D68-1B5D-4BB5-8FC0-705FB55FB659}" dt="2020-08-07T06:54:46.831" v="5479" actId="700"/>
          <ac:spMkLst>
            <pc:docMk/>
            <pc:sldMk cId="487030712" sldId="273"/>
            <ac:spMk id="6" creationId="{21464110-A94D-42A1-847B-D64325743A3D}"/>
          </ac:spMkLst>
        </pc:spChg>
        <pc:spChg chg="add mod">
          <ac:chgData name="Fujiwara Tomomasa" userId="773db4682fb361c6" providerId="LiveId" clId="{E8CE6D68-1B5D-4BB5-8FC0-705FB55FB659}" dt="2020-08-07T07:23:12.249" v="5599" actId="1037"/>
          <ac:spMkLst>
            <pc:docMk/>
            <pc:sldMk cId="487030712" sldId="273"/>
            <ac:spMk id="14" creationId="{139CCD11-6D06-4CAE-B269-C17E5BFE8ADC}"/>
          </ac:spMkLst>
        </pc:spChg>
        <pc:spChg chg="add mod">
          <ac:chgData name="Fujiwara Tomomasa" userId="773db4682fb361c6" providerId="LiveId" clId="{E8CE6D68-1B5D-4BB5-8FC0-705FB55FB659}" dt="2020-08-07T07:22:56.108" v="5576" actId="20577"/>
          <ac:spMkLst>
            <pc:docMk/>
            <pc:sldMk cId="487030712" sldId="273"/>
            <ac:spMk id="19" creationId="{4E5F0C85-AA9B-4F4B-917E-349866B61D5A}"/>
          </ac:spMkLst>
        </pc:spChg>
        <pc:picChg chg="add del mod">
          <ac:chgData name="Fujiwara Tomomasa" userId="773db4682fb361c6" providerId="LiveId" clId="{E8CE6D68-1B5D-4BB5-8FC0-705FB55FB659}" dt="2020-08-07T06:55:15.154" v="5482" actId="21"/>
          <ac:picMkLst>
            <pc:docMk/>
            <pc:sldMk cId="487030712" sldId="273"/>
            <ac:picMk id="8" creationId="{AB37BFC6-BD4F-4440-B66F-1B6385D74988}"/>
          </ac:picMkLst>
        </pc:picChg>
        <pc:picChg chg="add mod">
          <ac:chgData name="Fujiwara Tomomasa" userId="773db4682fb361c6" providerId="LiveId" clId="{E8CE6D68-1B5D-4BB5-8FC0-705FB55FB659}" dt="2020-08-07T07:23:47.541" v="5604" actId="692"/>
          <ac:picMkLst>
            <pc:docMk/>
            <pc:sldMk cId="487030712" sldId="273"/>
            <ac:picMk id="10" creationId="{7CAE4C3D-DD60-42D8-AF46-6811830A4BCD}"/>
          </ac:picMkLst>
        </pc:picChg>
        <pc:cxnChg chg="add mod">
          <ac:chgData name="Fujiwara Tomomasa" userId="773db4682fb361c6" providerId="LiveId" clId="{E8CE6D68-1B5D-4BB5-8FC0-705FB55FB659}" dt="2020-08-07T07:23:12.249" v="5599" actId="1037"/>
          <ac:cxnSpMkLst>
            <pc:docMk/>
            <pc:sldMk cId="487030712" sldId="273"/>
            <ac:cxnSpMk id="11" creationId="{E2F1F773-A9D7-447D-915B-B219435A8646}"/>
          </ac:cxnSpMkLst>
        </pc:cxnChg>
        <pc:cxnChg chg="add mod">
          <ac:chgData name="Fujiwara Tomomasa" userId="773db4682fb361c6" providerId="LiveId" clId="{E8CE6D68-1B5D-4BB5-8FC0-705FB55FB659}" dt="2020-08-07T07:22:49.151" v="5570" actId="208"/>
          <ac:cxnSpMkLst>
            <pc:docMk/>
            <pc:sldMk cId="487030712" sldId="273"/>
            <ac:cxnSpMk id="15" creationId="{8F7A3763-A655-419B-A56B-770AC6DE5DF5}"/>
          </ac:cxnSpMkLst>
        </pc:cxnChg>
      </pc:sldChg>
      <pc:sldMasterChg chg="modSp">
        <pc:chgData name="Fujiwara Tomomasa" userId="773db4682fb361c6" providerId="LiveId" clId="{E8CE6D68-1B5D-4BB5-8FC0-705FB55FB659}" dt="2020-08-04T00:17:05.062" v="149" actId="2711"/>
        <pc:sldMasterMkLst>
          <pc:docMk/>
          <pc:sldMasterMk cId="2684571937" sldId="2147483660"/>
        </pc:sldMasterMkLst>
        <pc:spChg chg="mod">
          <ac:chgData name="Fujiwara Tomomasa" userId="773db4682fb361c6" providerId="LiveId" clId="{E8CE6D68-1B5D-4BB5-8FC0-705FB55FB659}" dt="2020-08-04T00:16:58.369" v="148" actId="2711"/>
          <ac:spMkLst>
            <pc:docMk/>
            <pc:sldMasterMk cId="2684571937" sldId="2147483660"/>
            <ac:spMk id="4" creationId="{00000000-0000-0000-0000-000000000000}"/>
          </ac:spMkLst>
        </pc:spChg>
        <pc:spChg chg="mod">
          <ac:chgData name="Fujiwara Tomomasa" userId="773db4682fb361c6" providerId="LiveId" clId="{E8CE6D68-1B5D-4BB5-8FC0-705FB55FB659}" dt="2020-08-04T00:17:05.062" v="149" actId="2711"/>
          <ac:spMkLst>
            <pc:docMk/>
            <pc:sldMasterMk cId="2684571937" sldId="2147483660"/>
            <ac:spMk id="5" creationId="{00000000-0000-0000-0000-000000000000}"/>
          </ac:spMkLst>
        </pc:sp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9413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14763" y="0"/>
            <a:ext cx="2919412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22DF4B-014E-4C21-AFB8-4B06E6548C68}" type="datetimeFigureOut">
              <a:rPr kumimoji="1" lang="ja-JP" altLang="en-US" smtClean="0"/>
              <a:t>2020/8/7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409575" y="1233488"/>
            <a:ext cx="5916613" cy="3328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73100" y="4748213"/>
            <a:ext cx="5389563" cy="38846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9371013"/>
            <a:ext cx="2919413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14763" y="9371013"/>
            <a:ext cx="2919412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5D4FFE-5BC7-4D9D-900B-A25BF68C49C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352242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753660"/>
            <a:ext cx="9144000" cy="2387600"/>
          </a:xfrm>
        </p:spPr>
        <p:txBody>
          <a:bodyPr anchor="b">
            <a:noAutofit/>
          </a:bodyPr>
          <a:lstStyle>
            <a:lvl1pPr algn="ctr">
              <a:defRPr sz="4800" b="1" baseline="0">
                <a:solidFill>
                  <a:srgbClr val="001E64"/>
                </a:solidFill>
                <a:latin typeface="Arial" panose="020B0604020202020204" pitchFamily="34" charset="0"/>
                <a:ea typeface="游ゴシック Medium" panose="020B0500000000000000" pitchFamily="50" charset="-128"/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53198" y="3429000"/>
            <a:ext cx="4114801" cy="1655762"/>
          </a:xfrm>
        </p:spPr>
        <p:txBody>
          <a:bodyPr>
            <a:normAutofit/>
          </a:bodyPr>
          <a:lstStyle>
            <a:lvl1pPr marL="0" indent="0" algn="l">
              <a:buNone/>
              <a:defRPr sz="1800" baseline="0">
                <a:solidFill>
                  <a:srgbClr val="0050AA"/>
                </a:solidFill>
                <a:latin typeface="Arial" panose="020B0604020202020204" pitchFamily="34" charset="0"/>
                <a:ea typeface="游ゴシック Medium" panose="020B0500000000000000" pitchFamily="50" charset="-12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r>
              <a:rPr kumimoji="1" lang="en-US" altLang="ja-JP"/>
              <a:t>2020. 08. 07 (Fri) NKS2 meeting</a:t>
            </a:r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kumimoji="1" lang="en-US" altLang="zh-TW"/>
              <a:t>ELS Status Report #40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8" name="コンテンツ プレースホルダー 7">
            <a:extLst>
              <a:ext uri="{FF2B5EF4-FFF2-40B4-BE49-F238E27FC236}">
                <a16:creationId xmlns:a16="http://schemas.microsoft.com/office/drawing/2014/main" id="{F4AA37BF-6895-4B89-B3C0-CC2E6F3C0FF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519238" y="3937818"/>
            <a:ext cx="4114800" cy="2050231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游ゴシック Medium" panose="020B0500000000000000" pitchFamily="50" charset="-128"/>
              </a:defRPr>
            </a:lvl1pPr>
            <a:lvl2pPr>
              <a:defRPr baseline="0">
                <a:latin typeface="Arial" panose="020B0604020202020204" pitchFamily="34" charset="0"/>
                <a:ea typeface="游ゴシック Medium" panose="020B0500000000000000" pitchFamily="50" charset="-128"/>
              </a:defRPr>
            </a:lvl2pPr>
            <a:lvl3pPr>
              <a:defRPr baseline="0">
                <a:latin typeface="Arial" panose="020B0604020202020204" pitchFamily="34" charset="0"/>
                <a:ea typeface="游ゴシック Medium" panose="020B0500000000000000" pitchFamily="50" charset="-128"/>
              </a:defRPr>
            </a:lvl3pPr>
            <a:lvl4pPr>
              <a:defRPr baseline="0">
                <a:latin typeface="Arial" panose="020B0604020202020204" pitchFamily="34" charset="0"/>
                <a:ea typeface="游ゴシック Medium" panose="020B0500000000000000" pitchFamily="50" charset="-128"/>
              </a:defRPr>
            </a:lvl4pPr>
            <a:lvl5pPr>
              <a:defRPr baseline="0">
                <a:latin typeface="Arial" panose="020B0604020202020204" pitchFamily="34" charset="0"/>
                <a:ea typeface="游ゴシック Medium" panose="020B0500000000000000" pitchFamily="50" charset="-128"/>
              </a:defRPr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10" name="テキスト プレースホルダー 9">
            <a:extLst>
              <a:ext uri="{FF2B5EF4-FFF2-40B4-BE49-F238E27FC236}">
                <a16:creationId xmlns:a16="http://schemas.microsoft.com/office/drawing/2014/main" id="{8EBD7D29-5EE0-497D-9380-D887B214455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19238" y="3429000"/>
            <a:ext cx="4114800" cy="479425"/>
          </a:xfrm>
        </p:spPr>
        <p:txBody>
          <a:bodyPr/>
          <a:lstStyle>
            <a:lvl1pPr marL="0" indent="0">
              <a:buNone/>
              <a:defRPr b="1" baseline="0">
                <a:latin typeface="Yu Gothic UI Semilight" panose="020B0400000000000000" pitchFamily="50" charset="-128"/>
                <a:ea typeface="游ゴシック Light" panose="020B0300000000000000" pitchFamily="50" charset="-128"/>
              </a:defRPr>
            </a:lvl1pPr>
          </a:lstStyle>
          <a:p>
            <a:pPr lvl="0"/>
            <a:r>
              <a:rPr kumimoji="1" lang="en-US" altLang="ja-JP"/>
              <a:t>Contents</a:t>
            </a:r>
            <a:endParaRPr kumimoji="1" lang="ja-JP" altLang="en-US"/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 useBgFill="1">
        <p:nvSpPr>
          <p:cNvPr id="9" name="Slide Number Placeholder 5">
            <a:extLst>
              <a:ext uri="{FF2B5EF4-FFF2-40B4-BE49-F238E27FC236}">
                <a16:creationId xmlns:a16="http://schemas.microsoft.com/office/drawing/2014/main" id="{9B20EC59-DF53-4B6B-8D1D-0690CB4E2B80}"/>
              </a:ext>
            </a:extLst>
          </p:cNvPr>
          <p:cNvSpPr txBox="1">
            <a:spLocks/>
          </p:cNvSpPr>
          <p:nvPr/>
        </p:nvSpPr>
        <p:spPr>
          <a:xfrm>
            <a:off x="8610598" y="63563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kumimoji="1" lang="ja-JP" altLang="en-US" baseline="0">
              <a:latin typeface="Yu Gothic UI Semibold" panose="020B0700000000000000" pitchFamily="50" charset="-128"/>
              <a:ea typeface="Yu Gothic UI Semibold" panose="020B0700000000000000" pitchFamily="50" charset="-128"/>
            </a:endParaRPr>
          </a:p>
        </p:txBody>
      </p:sp>
      <p:sp useBgFill="1">
        <p:nvSpPr>
          <p:cNvPr id="11" name="Slide Number Placeholder 5">
            <a:extLst>
              <a:ext uri="{FF2B5EF4-FFF2-40B4-BE49-F238E27FC236}">
                <a16:creationId xmlns:a16="http://schemas.microsoft.com/office/drawing/2014/main" id="{FAECC65A-99D7-4F75-85FF-C9E5F27AD228}"/>
              </a:ext>
            </a:extLst>
          </p:cNvPr>
          <p:cNvSpPr txBox="1">
            <a:spLocks/>
          </p:cNvSpPr>
          <p:nvPr/>
        </p:nvSpPr>
        <p:spPr>
          <a:xfrm>
            <a:off x="10857053" y="46299"/>
            <a:ext cx="1064871" cy="5634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kumimoji="1" lang="ja-JP" altLang="en-US" baseline="0">
              <a:latin typeface="Yu Gothic UI Semibold" panose="020B0700000000000000" pitchFamily="50" charset="-128"/>
              <a:ea typeface="Yu Gothic UI Semibold" panose="020B07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060384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36169" y="1347095"/>
            <a:ext cx="11519662" cy="4860000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08. 07 (Fri) NKS2 meeting</a:t>
            </a:r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#40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DB733DF-1010-412A-99A4-E93B984B7B6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40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26000">
                <a:srgbClr val="0070C0"/>
              </a:gs>
              <a:gs pos="100000">
                <a:srgbClr val="002060"/>
              </a:gs>
            </a:gsLst>
            <a:lin ang="5400000" scaled="1"/>
            <a:tileRect/>
          </a:gradFill>
          <a:ln>
            <a:solidFill>
              <a:srgbClr val="002060"/>
            </a:solidFill>
          </a:ln>
          <a:scene3d>
            <a:camera prst="orthographicFront"/>
            <a:lightRig rig="freezing" dir="t"/>
          </a:scene3d>
          <a:sp3d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2500" baseline="0"/>
              <a:t>マスタータイトルの書式設定</a:t>
            </a:r>
            <a:endParaRPr lang="en-US" sz="2500" baseline="0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34AF57A2-1EE2-4F11-ABC1-36FB34DF619B}"/>
              </a:ext>
            </a:extLst>
          </p:cNvPr>
          <p:cNvSpPr txBox="1"/>
          <p:nvPr/>
        </p:nvSpPr>
        <p:spPr>
          <a:xfrm>
            <a:off x="10391633" y="0"/>
            <a:ext cx="1800367" cy="540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3E297380-D571-49E0-8A6A-4941F0F746B0}" type="slidenum">
              <a:rPr kumimoji="1" lang="ja-JP" altLang="en-US" sz="3200" b="1" smtClean="0">
                <a:solidFill>
                  <a:schemeClr val="bg1"/>
                </a:solidFill>
                <a:latin typeface="+mj-ea"/>
                <a:ea typeface="+mj-ea"/>
              </a:rPr>
              <a:pPr algn="ctr"/>
              <a:t>‹#›</a:t>
            </a:fld>
            <a:endParaRPr kumimoji="1" lang="ja-JP" altLang="en-US" sz="3200" b="1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1000242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08. 07 (Fri) NKS2 meeting</a:t>
            </a:r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#40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639861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0F2619E-F2E6-4E4D-A9BC-E0BB1D2778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F7F8490C-3A17-48DE-9713-3C72DFEA9F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909E3C4-F0CA-41EC-B84D-79AAF6C858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08. 07 (Fri) NKS2 meeting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1FE4FA2-A506-4280-B4C5-12D686492F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#40</a:t>
            </a:r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EB853A5-B32D-4088-BC89-723A3FFE9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318833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753660"/>
            <a:ext cx="9144000" cy="2387600"/>
          </a:xfrm>
        </p:spPr>
        <p:txBody>
          <a:bodyPr anchor="b">
            <a:noAutofit/>
          </a:bodyPr>
          <a:lstStyle>
            <a:lvl1pPr algn="ctr">
              <a:defRPr sz="8000" b="1" baseline="0">
                <a:solidFill>
                  <a:srgbClr val="001E64"/>
                </a:solidFill>
                <a:latin typeface="游ゴシック Light" panose="020B0300000000000000" pitchFamily="50" charset="-128"/>
                <a:ea typeface="游ゴシック Light" panose="020B0300000000000000" pitchFamily="50" charset="-128"/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53198" y="3429000"/>
            <a:ext cx="4114801" cy="1655762"/>
          </a:xfrm>
        </p:spPr>
        <p:txBody>
          <a:bodyPr>
            <a:normAutofit/>
          </a:bodyPr>
          <a:lstStyle>
            <a:lvl1pPr marL="0" indent="0" algn="ctr">
              <a:buNone/>
              <a:defRPr sz="3200" baseline="0">
                <a:solidFill>
                  <a:srgbClr val="0078C8"/>
                </a:solidFill>
                <a:latin typeface="Yu Gothic UI Light" panose="020B0300000000000000" pitchFamily="50" charset="-128"/>
                <a:ea typeface="游ゴシック Light" panose="020B0300000000000000" pitchFamily="50" charset="-12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08. 07 (Fri) NKS2 meeting</a:t>
            </a:r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#40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8" name="コンテンツ プレースホルダー 7">
            <a:extLst>
              <a:ext uri="{FF2B5EF4-FFF2-40B4-BE49-F238E27FC236}">
                <a16:creationId xmlns:a16="http://schemas.microsoft.com/office/drawing/2014/main" id="{F4AA37BF-6895-4B89-B3C0-CC2E6F3C0FF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519238" y="3937818"/>
            <a:ext cx="4114800" cy="2050231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10" name="テキスト プレースホルダー 9">
            <a:extLst>
              <a:ext uri="{FF2B5EF4-FFF2-40B4-BE49-F238E27FC236}">
                <a16:creationId xmlns:a16="http://schemas.microsoft.com/office/drawing/2014/main" id="{8EBD7D29-5EE0-497D-9380-D887B214455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19238" y="3429000"/>
            <a:ext cx="4114800" cy="479425"/>
          </a:xfrm>
        </p:spPr>
        <p:txBody>
          <a:bodyPr/>
          <a:lstStyle>
            <a:lvl1pPr marL="0" indent="0">
              <a:buNone/>
              <a:defRPr b="1" baseline="0">
                <a:latin typeface="Yu Gothic UI Light" panose="020B0300000000000000" pitchFamily="50" charset="-128"/>
                <a:ea typeface="游ゴシック Light" panose="020B0300000000000000" pitchFamily="50" charset="-128"/>
              </a:defRPr>
            </a:lvl1pPr>
          </a:lstStyle>
          <a:p>
            <a:pPr lvl="0"/>
            <a:r>
              <a:rPr kumimoji="1" lang="en-US" altLang="ja-JP"/>
              <a:t>Contents</a:t>
            </a:r>
            <a:endParaRPr kumimoji="1" lang="ja-JP" altLang="en-US"/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398848087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073F6E3-A798-449F-8EBB-E8F8F6CEB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00000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E8DB7F6C-4DC4-4D6C-A6E4-2CB6EDCDB9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08. 07 (Fri) NKS2 meeting</a:t>
            </a:r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5CFA431A-DE28-4905-BD9B-FD29ADC220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#40</a:t>
            </a:r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E25D4AB9-0314-45F1-866C-7B586243E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1698402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753660"/>
            <a:ext cx="9144000" cy="2387600"/>
          </a:xfrm>
        </p:spPr>
        <p:txBody>
          <a:bodyPr anchor="b">
            <a:noAutofit/>
          </a:bodyPr>
          <a:lstStyle>
            <a:lvl1pPr algn="ctr">
              <a:defRPr sz="4800" b="1" baseline="0">
                <a:solidFill>
                  <a:srgbClr val="001E64"/>
                </a:solidFill>
                <a:latin typeface="Yu Gothic UI Semilight" panose="020B0400000000000000" pitchFamily="50" charset="-128"/>
                <a:ea typeface="Yu Gothic UI Semilight" panose="020B0400000000000000" pitchFamily="50" charset="-128"/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53198" y="3429000"/>
            <a:ext cx="4114801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 baseline="0">
                <a:solidFill>
                  <a:srgbClr val="0050AA"/>
                </a:solidFill>
                <a:latin typeface="Yu Gothic UI Semilight" panose="020B0400000000000000" pitchFamily="50" charset="-128"/>
                <a:ea typeface="Yu Gothic UI Semilight" panose="020B0400000000000000" pitchFamily="50" charset="-12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08. 07 (Fri) NKS2 meeting</a:t>
            </a:r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#40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8" name="コンテンツ プレースホルダー 7">
            <a:extLst>
              <a:ext uri="{FF2B5EF4-FFF2-40B4-BE49-F238E27FC236}">
                <a16:creationId xmlns:a16="http://schemas.microsoft.com/office/drawing/2014/main" id="{F4AA37BF-6895-4B89-B3C0-CC2E6F3C0FF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519238" y="3937818"/>
            <a:ext cx="4114800" cy="2050231"/>
          </a:xfrm>
        </p:spPr>
        <p:txBody>
          <a:bodyPr/>
          <a:lstStyle>
            <a:lvl1pPr>
              <a:defRPr baseline="0">
                <a:latin typeface="Yu Gothic UI Semilight" panose="020B0400000000000000" pitchFamily="50" charset="-128"/>
                <a:ea typeface="Yu Gothic UI Semilight" panose="020B0400000000000000" pitchFamily="50" charset="-128"/>
              </a:defRPr>
            </a:lvl1pPr>
            <a:lvl2pPr>
              <a:defRPr baseline="0">
                <a:latin typeface="Yu Gothic UI Semilight" panose="020B0400000000000000" pitchFamily="50" charset="-128"/>
                <a:ea typeface="Yu Gothic UI Semilight" panose="020B0400000000000000" pitchFamily="50" charset="-128"/>
              </a:defRPr>
            </a:lvl2pPr>
            <a:lvl3pPr>
              <a:defRPr baseline="0">
                <a:latin typeface="Yu Gothic UI Semilight" panose="020B0400000000000000" pitchFamily="50" charset="-128"/>
                <a:ea typeface="Yu Gothic UI Semilight" panose="020B0400000000000000" pitchFamily="50" charset="-128"/>
              </a:defRPr>
            </a:lvl3pPr>
            <a:lvl4pPr>
              <a:defRPr baseline="0">
                <a:latin typeface="Yu Gothic UI Semilight" panose="020B0400000000000000" pitchFamily="50" charset="-128"/>
                <a:ea typeface="Yu Gothic UI Semilight" panose="020B0400000000000000" pitchFamily="50" charset="-128"/>
              </a:defRPr>
            </a:lvl4pPr>
            <a:lvl5pPr>
              <a:defRPr baseline="0">
                <a:latin typeface="Yu Gothic UI Semilight" panose="020B0400000000000000" pitchFamily="50" charset="-128"/>
                <a:ea typeface="Yu Gothic UI Semilight" panose="020B0400000000000000" pitchFamily="50" charset="-128"/>
              </a:defRPr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10" name="テキスト プレースホルダー 9">
            <a:extLst>
              <a:ext uri="{FF2B5EF4-FFF2-40B4-BE49-F238E27FC236}">
                <a16:creationId xmlns:a16="http://schemas.microsoft.com/office/drawing/2014/main" id="{8EBD7D29-5EE0-497D-9380-D887B214455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19238" y="3429000"/>
            <a:ext cx="4114800" cy="479425"/>
          </a:xfrm>
        </p:spPr>
        <p:txBody>
          <a:bodyPr/>
          <a:lstStyle>
            <a:lvl1pPr marL="0" indent="0">
              <a:buNone/>
              <a:defRPr b="1" baseline="0">
                <a:latin typeface="Yu Gothic UI Semilight" panose="020B0400000000000000" pitchFamily="50" charset="-128"/>
                <a:ea typeface="游ゴシック Light" panose="020B0300000000000000" pitchFamily="50" charset="-128"/>
              </a:defRPr>
            </a:lvl1pPr>
          </a:lstStyle>
          <a:p>
            <a:pPr lvl="0"/>
            <a:r>
              <a:rPr kumimoji="1" lang="en-US" altLang="ja-JP"/>
              <a:t>Contents</a:t>
            </a:r>
            <a:endParaRPr kumimoji="1" lang="ja-JP" altLang="en-US"/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16529129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EDF9F874-381E-4DE5-882C-AC4BBACBD4D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40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26000">
                <a:srgbClr val="0070C0"/>
              </a:gs>
              <a:gs pos="100000">
                <a:srgbClr val="002060"/>
              </a:gs>
            </a:gsLst>
            <a:lin ang="5400000" scaled="1"/>
            <a:tileRect/>
          </a:gradFill>
          <a:ln>
            <a:solidFill>
              <a:srgbClr val="002060"/>
            </a:solidFill>
          </a:ln>
          <a:scene3d>
            <a:camera prst="orthographicFront"/>
            <a:lightRig rig="freezing" dir="t"/>
          </a:scene3d>
          <a:sp3d/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540000"/>
          </a:xfrm>
          <a:noFill/>
          <a:ln>
            <a:noFill/>
          </a:ln>
          <a:scene3d>
            <a:camera prst="orthographicFront"/>
            <a:lightRig rig="freezing" dir="t"/>
          </a:scene3d>
          <a:sp3d/>
        </p:spPr>
        <p:txBody>
          <a:bodyPr>
            <a:normAutofit/>
          </a:bodyPr>
          <a:lstStyle>
            <a:lvl1pPr>
              <a:defRPr sz="2500" b="1" baseline="0">
                <a:solidFill>
                  <a:schemeClr val="bg1"/>
                </a:solidFill>
                <a:latin typeface="Yu Gothic UI Semibold" panose="020B0700000000000000" pitchFamily="50" charset="-128"/>
                <a:ea typeface="Yu Gothic UI Semibold" panose="020B0700000000000000" pitchFamily="50" charset="-128"/>
              </a:defRPr>
            </a:lvl1pPr>
          </a:lstStyle>
          <a:p>
            <a:r>
              <a:rPr lang="ja-JP" altLang="en-US" dirty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6000" y="1270175"/>
            <a:ext cx="11520000" cy="4968000"/>
          </a:xfrm>
        </p:spPr>
        <p:txBody>
          <a:bodyPr/>
          <a:lstStyle>
            <a:lvl1pPr>
              <a:defRPr sz="1800" baseline="0">
                <a:latin typeface="Yu Gothic UI" panose="020B0500000000000000" pitchFamily="50" charset="-128"/>
                <a:ea typeface="Yu Gothic UI" panose="020B0500000000000000" pitchFamily="50" charset="-128"/>
              </a:defRPr>
            </a:lvl1pPr>
            <a:lvl2pPr>
              <a:defRPr sz="1600" baseline="0">
                <a:latin typeface="Yu Gothic UI" panose="020B0500000000000000" pitchFamily="50" charset="-128"/>
                <a:ea typeface="Yu Gothic UI" panose="020B0500000000000000" pitchFamily="50" charset="-128"/>
              </a:defRPr>
            </a:lvl2pPr>
            <a:lvl3pPr>
              <a:defRPr sz="1400" baseline="0">
                <a:latin typeface="Yu Gothic UI" panose="020B0500000000000000" pitchFamily="50" charset="-128"/>
                <a:ea typeface="Yu Gothic UI" panose="020B0500000000000000" pitchFamily="50" charset="-128"/>
              </a:defRPr>
            </a:lvl3pPr>
            <a:lvl4pPr>
              <a:defRPr baseline="0">
                <a:latin typeface="Yu Gothic UI" panose="020B0500000000000000" pitchFamily="50" charset="-128"/>
                <a:ea typeface="Yu Gothic UI" panose="020B0500000000000000" pitchFamily="50" charset="-128"/>
              </a:defRPr>
            </a:lvl4pPr>
            <a:lvl5pPr>
              <a:defRPr baseline="0">
                <a:latin typeface="Yu Gothic UI" panose="020B0500000000000000" pitchFamily="50" charset="-128"/>
                <a:ea typeface="Yu Gothic UI" panose="020B0500000000000000" pitchFamily="50" charset="-128"/>
              </a:defRPr>
            </a:lvl5pPr>
          </a:lstStyle>
          <a:p>
            <a:pPr lvl="0"/>
            <a:r>
              <a:rPr lang="ja-JP" altLang="en-US" dirty="0"/>
              <a:t>マスター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001060"/>
                </a:solidFill>
              </a:defRPr>
            </a:lvl1pPr>
          </a:lstStyle>
          <a:p>
            <a:r>
              <a:rPr kumimoji="1" lang="en-US" altLang="ja-JP"/>
              <a:t>2020. 08. 07 (Fri) NKS2 meeting</a:t>
            </a:r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1060"/>
                </a:solidFill>
              </a:defRPr>
            </a:lvl1pPr>
          </a:lstStyle>
          <a:p>
            <a:r>
              <a:rPr kumimoji="1" lang="en-US" altLang="zh-TW"/>
              <a:t>ELS Status Report #40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50F33E5-A31E-4247-981A-559B40C0EB26}"/>
              </a:ext>
            </a:extLst>
          </p:cNvPr>
          <p:cNvSpPr txBox="1"/>
          <p:nvPr/>
        </p:nvSpPr>
        <p:spPr>
          <a:xfrm>
            <a:off x="10391633" y="1"/>
            <a:ext cx="1800367" cy="540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3E297380-D571-49E0-8A6A-4941F0F746B0}" type="slidenum">
              <a:rPr kumimoji="1" lang="ja-JP" altLang="en-US" sz="3200" b="1" smtClean="0">
                <a:solidFill>
                  <a:schemeClr val="bg1"/>
                </a:solidFill>
                <a:latin typeface="+mj-ea"/>
                <a:ea typeface="+mj-ea"/>
              </a:rPr>
              <a:pPr algn="ctr"/>
              <a:t>‹#›</a:t>
            </a:fld>
            <a:endParaRPr kumimoji="1" lang="ja-JP" altLang="en-US" sz="3200" b="1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658D8EE4-EB35-42FC-B88D-AAC3FAAE35DA}"/>
              </a:ext>
            </a:extLst>
          </p:cNvPr>
          <p:cNvSpPr txBox="1">
            <a:spLocks/>
          </p:cNvSpPr>
          <p:nvPr/>
        </p:nvSpPr>
        <p:spPr>
          <a:xfrm>
            <a:off x="9386046" y="6356350"/>
            <a:ext cx="1967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i="0" kern="1200" baseline="0">
                <a:solidFill>
                  <a:srgbClr val="001060"/>
                </a:solidFill>
                <a:latin typeface="Yu Gothic UI Semilight" panose="020B0400000000000000" pitchFamily="50" charset="-128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ja-JP" altLang="en-US"/>
              <a:t>藤原 友正</a:t>
            </a:r>
          </a:p>
        </p:txBody>
      </p:sp>
    </p:spTree>
    <p:extLst>
      <p:ext uri="{BB962C8B-B14F-4D97-AF65-F5344CB8AC3E}">
        <p14:creationId xmlns:p14="http://schemas.microsoft.com/office/powerpoint/2010/main" val="35998112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08. 07 (Fri) NKS2 meeting</a:t>
            </a:r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#40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544DFEDA-657B-4EDF-80CB-23A5F28739B8}"/>
              </a:ext>
            </a:extLst>
          </p:cNvPr>
          <p:cNvSpPr txBox="1">
            <a:spLocks/>
          </p:cNvSpPr>
          <p:nvPr/>
        </p:nvSpPr>
        <p:spPr>
          <a:xfrm>
            <a:off x="9386046" y="6356350"/>
            <a:ext cx="1967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i="0" kern="1200" baseline="0">
                <a:solidFill>
                  <a:srgbClr val="001060"/>
                </a:solidFill>
                <a:latin typeface="Yu Gothic UI Semilight" panose="020B0400000000000000" pitchFamily="50" charset="-128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ja-JP" altLang="en-US"/>
              <a:t>藤原 友正</a:t>
            </a:r>
          </a:p>
        </p:txBody>
      </p:sp>
    </p:spTree>
    <p:extLst>
      <p:ext uri="{BB962C8B-B14F-4D97-AF65-F5344CB8AC3E}">
        <p14:creationId xmlns:p14="http://schemas.microsoft.com/office/powerpoint/2010/main" val="390779387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489F9237-9FAE-4ACE-AF32-3D7C17E12DEA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40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26000">
                <a:srgbClr val="0070C0"/>
              </a:gs>
              <a:gs pos="100000">
                <a:srgbClr val="002060"/>
              </a:gs>
            </a:gsLst>
            <a:lin ang="5400000" scaled="1"/>
            <a:tileRect/>
          </a:gradFill>
          <a:ln>
            <a:solidFill>
              <a:srgbClr val="002060"/>
            </a:solidFill>
          </a:ln>
          <a:scene3d>
            <a:camera prst="orthographicFront"/>
            <a:lightRig rig="freezing" dir="t"/>
          </a:scene3d>
          <a:sp3d/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504175"/>
            <a:ext cx="5181600" cy="450000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504175"/>
            <a:ext cx="5181600" cy="450000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08. 07 (Fri) NKS2 meeting</a:t>
            </a:r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#40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546BF0AB-ED29-4E66-B837-9A5BA3A160E2}"/>
              </a:ext>
            </a:extLst>
          </p:cNvPr>
          <p:cNvSpPr txBox="1"/>
          <p:nvPr/>
        </p:nvSpPr>
        <p:spPr>
          <a:xfrm>
            <a:off x="10391633" y="0"/>
            <a:ext cx="1800367" cy="540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3E297380-D571-49E0-8A6A-4941F0F746B0}" type="slidenum">
              <a:rPr kumimoji="1" lang="ja-JP" altLang="en-US" sz="3200" b="1" smtClean="0">
                <a:solidFill>
                  <a:schemeClr val="bg1"/>
                </a:solidFill>
                <a:latin typeface="+mj-ea"/>
                <a:ea typeface="+mj-ea"/>
              </a:rPr>
              <a:pPr algn="ctr"/>
              <a:t>‹#›</a:t>
            </a:fld>
            <a:endParaRPr kumimoji="1" lang="ja-JP" altLang="en-US" sz="3200" b="1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B1D61CB0-B997-4E67-81F3-50E7832954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-2750"/>
            <a:ext cx="10515600" cy="540000"/>
          </a:xfrm>
        </p:spPr>
        <p:txBody>
          <a:bodyPr>
            <a:normAutofit/>
          </a:bodyPr>
          <a:lstStyle>
            <a:lvl1pPr>
              <a:defRPr sz="2500" b="1" baseline="0">
                <a:solidFill>
                  <a:schemeClr val="bg1"/>
                </a:solidFill>
                <a:latin typeface="Yu Gothic UI Semibold" panose="020B0700000000000000" pitchFamily="50" charset="-128"/>
                <a:ea typeface="Yu Gothic UI Semibold" panose="020B0700000000000000" pitchFamily="50" charset="-128"/>
              </a:defRPr>
            </a:lvl1pPr>
          </a:lstStyle>
          <a:p>
            <a:r>
              <a:rPr kumimoji="1" lang="ja-JP" altLang="en-US" dirty="0"/>
              <a:t>マスタータイトルの書式設定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A4703CCA-2FA7-42BC-9FE8-51430D3ADA3A}"/>
              </a:ext>
            </a:extLst>
          </p:cNvPr>
          <p:cNvSpPr txBox="1">
            <a:spLocks/>
          </p:cNvSpPr>
          <p:nvPr/>
        </p:nvSpPr>
        <p:spPr>
          <a:xfrm>
            <a:off x="9386046" y="6356350"/>
            <a:ext cx="1967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i="0" kern="1200" baseline="0">
                <a:solidFill>
                  <a:srgbClr val="001060"/>
                </a:solidFill>
                <a:latin typeface="Yu Gothic UI Semilight" panose="020B0400000000000000" pitchFamily="50" charset="-128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ja-JP" altLang="en-US"/>
              <a:t>藤原 友正</a:t>
            </a:r>
          </a:p>
        </p:txBody>
      </p:sp>
    </p:spTree>
    <p:extLst>
      <p:ext uri="{BB962C8B-B14F-4D97-AF65-F5344CB8AC3E}">
        <p14:creationId xmlns:p14="http://schemas.microsoft.com/office/powerpoint/2010/main" val="318394570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1906" y="1681163"/>
            <a:ext cx="5655669" cy="823912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1906" y="2505075"/>
            <a:ext cx="5655669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4426" y="1681163"/>
            <a:ext cx="5655668" cy="823912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6053" y="2505075"/>
            <a:ext cx="5655668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08. 07 (Fri) NKS2 meeting</a:t>
            </a:r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#40</a:t>
            </a:r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DFDE3A9-B449-4A9D-86AD-8CBD29602CFB}"/>
              </a:ext>
            </a:extLst>
          </p:cNvPr>
          <p:cNvSpPr txBox="1">
            <a:spLocks/>
          </p:cNvSpPr>
          <p:nvPr/>
        </p:nvSpPr>
        <p:spPr>
          <a:xfrm>
            <a:off x="0" y="-6468"/>
            <a:ext cx="12192000" cy="540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26000">
                <a:srgbClr val="0070C0"/>
              </a:gs>
              <a:gs pos="100000">
                <a:srgbClr val="002060"/>
              </a:gs>
            </a:gsLst>
            <a:lin ang="5400000" scaled="1"/>
            <a:tileRect/>
          </a:gradFill>
          <a:ln>
            <a:solidFill>
              <a:srgbClr val="002060"/>
            </a:solidFill>
          </a:ln>
          <a:scene3d>
            <a:camera prst="orthographicFront"/>
            <a:lightRig rig="freezing" dir="t"/>
          </a:scene3d>
          <a:sp3d/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98C24C4C-CBC7-43D4-A634-A456F6FFFE05}"/>
              </a:ext>
            </a:extLst>
          </p:cNvPr>
          <p:cNvSpPr txBox="1"/>
          <p:nvPr/>
        </p:nvSpPr>
        <p:spPr>
          <a:xfrm>
            <a:off x="10391633" y="0"/>
            <a:ext cx="1800367" cy="540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3E297380-D571-49E0-8A6A-4941F0F746B0}" type="slidenum">
              <a:rPr kumimoji="1" lang="ja-JP" altLang="en-US" sz="3200" b="1" smtClean="0">
                <a:solidFill>
                  <a:schemeClr val="bg1"/>
                </a:solidFill>
                <a:latin typeface="+mj-ea"/>
                <a:ea typeface="+mj-ea"/>
              </a:rPr>
              <a:pPr algn="ctr"/>
              <a:t>‹#›</a:t>
            </a:fld>
            <a:endParaRPr kumimoji="1" lang="ja-JP" altLang="en-US" sz="3200" b="1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2B7FA58A-D6D2-41C1-B377-BFFCB613DD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889"/>
            <a:ext cx="10515600" cy="540000"/>
          </a:xfrm>
        </p:spPr>
        <p:txBody>
          <a:bodyPr>
            <a:normAutofit/>
          </a:bodyPr>
          <a:lstStyle>
            <a:lvl1pPr>
              <a:defRPr sz="2500" b="1" baseline="0">
                <a:solidFill>
                  <a:schemeClr val="bg1"/>
                </a:solidFill>
                <a:latin typeface="Yu Gothic UI Semibold" panose="020B0700000000000000" pitchFamily="50" charset="-128"/>
                <a:ea typeface="Yu Gothic UI Semibold" panose="020B0700000000000000" pitchFamily="50" charset="-128"/>
              </a:defRPr>
            </a:lvl1pPr>
          </a:lstStyle>
          <a:p>
            <a:r>
              <a:rPr kumimoji="1" lang="ja-JP" altLang="en-US" dirty="0"/>
              <a:t>マスタータイトルの書式設定</a:t>
            </a: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DE6D0FA4-9675-4792-81A0-876FB499EF7B}"/>
              </a:ext>
            </a:extLst>
          </p:cNvPr>
          <p:cNvSpPr txBox="1">
            <a:spLocks/>
          </p:cNvSpPr>
          <p:nvPr/>
        </p:nvSpPr>
        <p:spPr>
          <a:xfrm>
            <a:off x="9386046" y="6356350"/>
            <a:ext cx="1967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i="0" kern="1200" baseline="0">
                <a:solidFill>
                  <a:srgbClr val="001060"/>
                </a:solidFill>
                <a:latin typeface="Yu Gothic UI Semilight" panose="020B0400000000000000" pitchFamily="50" charset="-128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ja-JP" altLang="en-US"/>
              <a:t>藤原 友正</a:t>
            </a:r>
          </a:p>
        </p:txBody>
      </p:sp>
    </p:spTree>
    <p:extLst>
      <p:ext uri="{BB962C8B-B14F-4D97-AF65-F5344CB8AC3E}">
        <p14:creationId xmlns:p14="http://schemas.microsoft.com/office/powerpoint/2010/main" val="14733296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EDF9F874-381E-4DE5-882C-AC4BBACBD4D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40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26000">
                <a:srgbClr val="0070C0"/>
              </a:gs>
              <a:gs pos="100000">
                <a:srgbClr val="002060"/>
              </a:gs>
            </a:gsLst>
            <a:lin ang="5400000" scaled="1"/>
            <a:tileRect/>
          </a:gradFill>
          <a:ln>
            <a:solidFill>
              <a:srgbClr val="002060"/>
            </a:solidFill>
          </a:ln>
          <a:scene3d>
            <a:camera prst="orthographicFront"/>
            <a:lightRig rig="freezing" dir="t"/>
          </a:scene3d>
          <a:sp3d/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0"/>
            <a:ext cx="10515600" cy="540000"/>
          </a:xfrm>
          <a:noFill/>
          <a:ln>
            <a:noFill/>
          </a:ln>
          <a:scene3d>
            <a:camera prst="orthographicFront"/>
            <a:lightRig rig="freezing" dir="t"/>
          </a:scene3d>
          <a:sp3d/>
        </p:spPr>
        <p:txBody>
          <a:bodyPr>
            <a:normAutofit/>
          </a:bodyPr>
          <a:lstStyle>
            <a:lvl1pPr>
              <a:defRPr sz="2500" b="1" baseline="0">
                <a:solidFill>
                  <a:schemeClr val="bg1"/>
                </a:solidFill>
                <a:latin typeface="Arial" panose="020B0604020202020204" pitchFamily="34" charset="0"/>
                <a:ea typeface="Yu Gothic UI Semibold" panose="020B0700000000000000" pitchFamily="50" charset="-128"/>
              </a:defRPr>
            </a:lvl1pPr>
          </a:lstStyle>
          <a:p>
            <a:r>
              <a:rPr lang="ja-JP" altLang="en-US"/>
              <a:t>マスタータイトルの書式設定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6000" y="1270175"/>
            <a:ext cx="11520000" cy="4968000"/>
          </a:xfrm>
        </p:spPr>
        <p:txBody>
          <a:bodyPr/>
          <a:lstStyle>
            <a:lvl1pPr>
              <a:defRPr sz="1800" baseline="0">
                <a:latin typeface="Arial" panose="020B0604020202020204" pitchFamily="34" charset="0"/>
                <a:ea typeface="游ゴシック Medium" panose="020B0500000000000000" pitchFamily="50" charset="-128"/>
              </a:defRPr>
            </a:lvl1pPr>
            <a:lvl2pPr>
              <a:defRPr sz="1600" baseline="0">
                <a:latin typeface="Arial" panose="020B0604020202020204" pitchFamily="34" charset="0"/>
                <a:ea typeface="游ゴシック Medium" panose="020B0500000000000000" pitchFamily="50" charset="-128"/>
              </a:defRPr>
            </a:lvl2pPr>
            <a:lvl3pPr>
              <a:defRPr sz="1400" baseline="0">
                <a:latin typeface="Arial" panose="020B0604020202020204" pitchFamily="34" charset="0"/>
                <a:ea typeface="游ゴシック Medium" panose="020B0500000000000000" pitchFamily="50" charset="-128"/>
              </a:defRPr>
            </a:lvl3pPr>
            <a:lvl4pPr>
              <a:defRPr baseline="0">
                <a:latin typeface="Arial" panose="020B0604020202020204" pitchFamily="34" charset="0"/>
                <a:ea typeface="游ゴシック Medium" panose="020B0500000000000000" pitchFamily="50" charset="-128"/>
              </a:defRPr>
            </a:lvl4pPr>
            <a:lvl5pPr>
              <a:defRPr baseline="0">
                <a:latin typeface="Arial" panose="020B0604020202020204" pitchFamily="34" charset="0"/>
                <a:ea typeface="游ゴシック Medium" panose="020B0500000000000000" pitchFamily="50" charset="-128"/>
              </a:defRPr>
            </a:lvl5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001060"/>
                </a:solidFill>
              </a:defRPr>
            </a:lvl1pPr>
          </a:lstStyle>
          <a:p>
            <a:r>
              <a:rPr kumimoji="1" lang="en-US" altLang="ja-JP"/>
              <a:t>2020. 08. 07 (Fri) NKS2 meeting</a:t>
            </a:r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1060"/>
                </a:solidFill>
              </a:defRPr>
            </a:lvl1pPr>
          </a:lstStyle>
          <a:p>
            <a:r>
              <a:rPr kumimoji="1" lang="en-US" altLang="zh-TW"/>
              <a:t>ELS Status Report #40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50F33E5-A31E-4247-981A-559B40C0EB26}"/>
              </a:ext>
            </a:extLst>
          </p:cNvPr>
          <p:cNvSpPr txBox="1"/>
          <p:nvPr/>
        </p:nvSpPr>
        <p:spPr>
          <a:xfrm>
            <a:off x="10391633" y="1"/>
            <a:ext cx="1800367" cy="540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3E297380-D571-49E0-8A6A-4941F0F746B0}" type="slidenum">
              <a:rPr kumimoji="1" lang="ja-JP" altLang="en-US" sz="3200" b="1" baseline="0" smtClean="0">
                <a:solidFill>
                  <a:schemeClr val="bg1"/>
                </a:solidFill>
                <a:latin typeface="Arial" panose="020B0604020202020204" pitchFamily="34" charset="0"/>
                <a:ea typeface="+mj-ea"/>
              </a:rPr>
              <a:pPr algn="ctr"/>
              <a:t>‹#›</a:t>
            </a:fld>
            <a:endParaRPr kumimoji="1" lang="ja-JP" altLang="en-US" sz="3200" b="1" baseline="0" dirty="0">
              <a:solidFill>
                <a:schemeClr val="bg1"/>
              </a:solidFill>
              <a:latin typeface="Arial" panose="020B0604020202020204" pitchFamily="34" charset="0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88875176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565A70D0-257F-486B-B4F4-64742FB002C2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40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26000">
                <a:srgbClr val="0070C0"/>
              </a:gs>
              <a:gs pos="100000">
                <a:srgbClr val="002060"/>
              </a:gs>
            </a:gsLst>
            <a:lin ang="5400000" scaled="1"/>
            <a:tileRect/>
          </a:gradFill>
          <a:ln>
            <a:solidFill>
              <a:srgbClr val="002060"/>
            </a:solidFill>
          </a:ln>
          <a:scene3d>
            <a:camera prst="orthographicFront"/>
            <a:lightRig rig="freezing" dir="t"/>
          </a:scene3d>
          <a:sp3d/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08. 07 (Fri) NKS2 meeting</a:t>
            </a:r>
            <a:endParaRPr kumimoji="1" lang="ja-JP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#40</a:t>
            </a:r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5F35469-D4DD-4347-B02B-080122B64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0"/>
            <a:ext cx="10515600" cy="540000"/>
          </a:xfrm>
          <a:noFill/>
          <a:ln>
            <a:noFill/>
          </a:ln>
          <a:scene3d>
            <a:camera prst="orthographicFront"/>
            <a:lightRig rig="freezing" dir="t"/>
          </a:scene3d>
          <a:sp3d/>
        </p:spPr>
        <p:txBody>
          <a:bodyPr>
            <a:normAutofit/>
          </a:bodyPr>
          <a:lstStyle>
            <a:lvl1pPr>
              <a:defRPr sz="2500" b="1" baseline="0">
                <a:solidFill>
                  <a:schemeClr val="bg1"/>
                </a:solidFill>
                <a:latin typeface="Yu Gothic UI Semibold" panose="020B0700000000000000" pitchFamily="50" charset="-128"/>
                <a:ea typeface="Yu Gothic UI Semibold" panose="020B0700000000000000" pitchFamily="50" charset="-128"/>
              </a:defRPr>
            </a:lvl1pPr>
          </a:lstStyle>
          <a:p>
            <a:r>
              <a:rPr lang="ja-JP" altLang="en-US" dirty="0"/>
              <a:t>マスタータイトルの書式設定</a:t>
            </a:r>
            <a:endParaRPr lang="en-US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3C5FCC83-B8BE-4281-890D-ED9D598AC285}"/>
              </a:ext>
            </a:extLst>
          </p:cNvPr>
          <p:cNvSpPr txBox="1"/>
          <p:nvPr/>
        </p:nvSpPr>
        <p:spPr>
          <a:xfrm>
            <a:off x="10391632" y="0"/>
            <a:ext cx="1800367" cy="540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3E297380-D571-49E0-8A6A-4941F0F746B0}" type="slidenum">
              <a:rPr kumimoji="1" lang="ja-JP" altLang="en-US" sz="3200" b="1" smtClean="0">
                <a:solidFill>
                  <a:schemeClr val="bg1"/>
                </a:solidFill>
                <a:latin typeface="+mj-ea"/>
                <a:ea typeface="+mj-ea"/>
              </a:rPr>
              <a:pPr algn="ctr"/>
              <a:t>‹#›</a:t>
            </a:fld>
            <a:endParaRPr kumimoji="1" lang="ja-JP" altLang="en-US" sz="3200" b="1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4C5C90EB-EC55-4704-A45F-70EEE329D679}"/>
              </a:ext>
            </a:extLst>
          </p:cNvPr>
          <p:cNvSpPr txBox="1">
            <a:spLocks/>
          </p:cNvSpPr>
          <p:nvPr/>
        </p:nvSpPr>
        <p:spPr>
          <a:xfrm>
            <a:off x="9386046" y="6356350"/>
            <a:ext cx="1967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i="0" kern="1200" baseline="0">
                <a:solidFill>
                  <a:srgbClr val="001060"/>
                </a:solidFill>
                <a:latin typeface="Yu Gothic UI Semilight" panose="020B0400000000000000" pitchFamily="50" charset="-128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ja-JP" altLang="en-US"/>
              <a:t>藤原 友正</a:t>
            </a:r>
          </a:p>
        </p:txBody>
      </p:sp>
    </p:spTree>
    <p:extLst>
      <p:ext uri="{BB962C8B-B14F-4D97-AF65-F5344CB8AC3E}">
        <p14:creationId xmlns:p14="http://schemas.microsoft.com/office/powerpoint/2010/main" val="206281933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08. 07 (Fri) NKS2 meeting</a:t>
            </a:r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#40</a:t>
            </a:r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6B813925-53EB-4943-B608-933CFBB32D87}"/>
              </a:ext>
            </a:extLst>
          </p:cNvPr>
          <p:cNvSpPr txBox="1">
            <a:spLocks/>
          </p:cNvSpPr>
          <p:nvPr/>
        </p:nvSpPr>
        <p:spPr>
          <a:xfrm>
            <a:off x="9386046" y="6356350"/>
            <a:ext cx="1967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i="0" kern="1200" baseline="0">
                <a:solidFill>
                  <a:srgbClr val="001060"/>
                </a:solidFill>
                <a:latin typeface="Yu Gothic UI Semilight" panose="020B0400000000000000" pitchFamily="50" charset="-128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ja-JP" altLang="en-US"/>
              <a:t>藤原 友正</a:t>
            </a:r>
          </a:p>
        </p:txBody>
      </p:sp>
    </p:spTree>
    <p:extLst>
      <p:ext uri="{BB962C8B-B14F-4D97-AF65-F5344CB8AC3E}">
        <p14:creationId xmlns:p14="http://schemas.microsoft.com/office/powerpoint/2010/main" val="207361871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08. 07 (Fri) NKS2 meeting</a:t>
            </a:r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#40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468D24A0-0404-47C2-A5D2-8290BF14DDBD}"/>
              </a:ext>
            </a:extLst>
          </p:cNvPr>
          <p:cNvSpPr txBox="1">
            <a:spLocks/>
          </p:cNvSpPr>
          <p:nvPr/>
        </p:nvSpPr>
        <p:spPr>
          <a:xfrm>
            <a:off x="9386046" y="6356350"/>
            <a:ext cx="1967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i="0" kern="1200" baseline="0">
                <a:solidFill>
                  <a:srgbClr val="001060"/>
                </a:solidFill>
                <a:latin typeface="Yu Gothic UI Semilight" panose="020B0400000000000000" pitchFamily="50" charset="-128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ja-JP" altLang="en-US"/>
              <a:t>藤原 友正</a:t>
            </a:r>
          </a:p>
        </p:txBody>
      </p:sp>
    </p:spTree>
    <p:extLst>
      <p:ext uri="{BB962C8B-B14F-4D97-AF65-F5344CB8AC3E}">
        <p14:creationId xmlns:p14="http://schemas.microsoft.com/office/powerpoint/2010/main" val="281163543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08. 07 (Fri) NKS2 meeting</a:t>
            </a:r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#40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3DC5A508-4C00-4878-B3E9-E5380CE89845}"/>
              </a:ext>
            </a:extLst>
          </p:cNvPr>
          <p:cNvSpPr txBox="1">
            <a:spLocks/>
          </p:cNvSpPr>
          <p:nvPr/>
        </p:nvSpPr>
        <p:spPr>
          <a:xfrm>
            <a:off x="9386046" y="6356350"/>
            <a:ext cx="1967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i="0" kern="1200" baseline="0">
                <a:solidFill>
                  <a:srgbClr val="001060"/>
                </a:solidFill>
                <a:latin typeface="Yu Gothic UI Semilight" panose="020B0400000000000000" pitchFamily="50" charset="-128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ja-JP" altLang="en-US"/>
              <a:t>藤原 友正</a:t>
            </a:r>
          </a:p>
        </p:txBody>
      </p:sp>
    </p:spTree>
    <p:extLst>
      <p:ext uri="{BB962C8B-B14F-4D97-AF65-F5344CB8AC3E}">
        <p14:creationId xmlns:p14="http://schemas.microsoft.com/office/powerpoint/2010/main" val="395388039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36169" y="1347095"/>
            <a:ext cx="11519662" cy="4860000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08. 07 (Fri) NKS2 meeting</a:t>
            </a:r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#40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DB733DF-1010-412A-99A4-E93B984B7B6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40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26000">
                <a:srgbClr val="0070C0"/>
              </a:gs>
              <a:gs pos="100000">
                <a:srgbClr val="002060"/>
              </a:gs>
            </a:gsLst>
            <a:lin ang="5400000" scaled="1"/>
            <a:tileRect/>
          </a:gradFill>
          <a:ln>
            <a:solidFill>
              <a:srgbClr val="002060"/>
            </a:solidFill>
          </a:ln>
          <a:scene3d>
            <a:camera prst="orthographicFront"/>
            <a:lightRig rig="freezing" dir="t"/>
          </a:scene3d>
          <a:sp3d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2500" baseline="0"/>
              <a:t>マスタータイトルの書式設定</a:t>
            </a:r>
            <a:endParaRPr lang="en-US" sz="2500" baseline="0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34AF57A2-1EE2-4F11-ABC1-36FB34DF619B}"/>
              </a:ext>
            </a:extLst>
          </p:cNvPr>
          <p:cNvSpPr txBox="1"/>
          <p:nvPr/>
        </p:nvSpPr>
        <p:spPr>
          <a:xfrm>
            <a:off x="10391633" y="0"/>
            <a:ext cx="1800367" cy="540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3E297380-D571-49E0-8A6A-4941F0F746B0}" type="slidenum">
              <a:rPr kumimoji="1" lang="ja-JP" altLang="en-US" sz="3200" b="1" smtClean="0">
                <a:solidFill>
                  <a:schemeClr val="bg1"/>
                </a:solidFill>
                <a:latin typeface="+mj-ea"/>
                <a:ea typeface="+mj-ea"/>
              </a:rPr>
              <a:pPr algn="ctr"/>
              <a:t>‹#›</a:t>
            </a:fld>
            <a:endParaRPr kumimoji="1" lang="ja-JP" altLang="en-US" sz="3200" b="1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0829C83B-7302-4BC5-AD0E-F0A05159E907}"/>
              </a:ext>
            </a:extLst>
          </p:cNvPr>
          <p:cNvSpPr txBox="1">
            <a:spLocks/>
          </p:cNvSpPr>
          <p:nvPr/>
        </p:nvSpPr>
        <p:spPr>
          <a:xfrm>
            <a:off x="9386046" y="6356350"/>
            <a:ext cx="1967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i="0" kern="1200" baseline="0">
                <a:solidFill>
                  <a:srgbClr val="001060"/>
                </a:solidFill>
                <a:latin typeface="Yu Gothic UI Semilight" panose="020B0400000000000000" pitchFamily="50" charset="-128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ja-JP" altLang="en-US"/>
              <a:t>藤原 友正</a:t>
            </a:r>
          </a:p>
        </p:txBody>
      </p:sp>
    </p:spTree>
    <p:extLst>
      <p:ext uri="{BB962C8B-B14F-4D97-AF65-F5344CB8AC3E}">
        <p14:creationId xmlns:p14="http://schemas.microsoft.com/office/powerpoint/2010/main" val="17186950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08. 07 (Fri) NKS2 meeting</a:t>
            </a:r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#40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920A163B-1BF2-42A1-B8D7-D11A6670FD59}"/>
              </a:ext>
            </a:extLst>
          </p:cNvPr>
          <p:cNvSpPr txBox="1">
            <a:spLocks/>
          </p:cNvSpPr>
          <p:nvPr/>
        </p:nvSpPr>
        <p:spPr>
          <a:xfrm>
            <a:off x="9386046" y="6356350"/>
            <a:ext cx="1967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i="0" kern="1200" baseline="0">
                <a:solidFill>
                  <a:srgbClr val="001060"/>
                </a:solidFill>
                <a:latin typeface="Yu Gothic UI Semilight" panose="020B0400000000000000" pitchFamily="50" charset="-128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ja-JP" altLang="en-US"/>
              <a:t>藤原 友正</a:t>
            </a:r>
          </a:p>
        </p:txBody>
      </p:sp>
    </p:spTree>
    <p:extLst>
      <p:ext uri="{BB962C8B-B14F-4D97-AF65-F5344CB8AC3E}">
        <p14:creationId xmlns:p14="http://schemas.microsoft.com/office/powerpoint/2010/main" val="334299056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0F2619E-F2E6-4E4D-A9BC-E0BB1D2778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F7F8490C-3A17-48DE-9713-3C72DFEA9F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909E3C4-F0CA-41EC-B84D-79AAF6C858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08. 07 (Fri) NKS2 meeting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1FE4FA2-A506-4280-B4C5-12D686492F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#40</a:t>
            </a:r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EB853A5-B32D-4088-BC89-723A3FFE9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F9F44BBC-5CD2-4C29-A414-7E7A74538A87}"/>
              </a:ext>
            </a:extLst>
          </p:cNvPr>
          <p:cNvSpPr txBox="1">
            <a:spLocks/>
          </p:cNvSpPr>
          <p:nvPr/>
        </p:nvSpPr>
        <p:spPr>
          <a:xfrm>
            <a:off x="9386046" y="6356350"/>
            <a:ext cx="1967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i="0" kern="1200" baseline="0">
                <a:solidFill>
                  <a:srgbClr val="001060"/>
                </a:solidFill>
                <a:latin typeface="Yu Gothic UI Semilight" panose="020B0400000000000000" pitchFamily="50" charset="-128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ja-JP" altLang="en-US"/>
              <a:t>藤原 友正</a:t>
            </a:r>
          </a:p>
        </p:txBody>
      </p:sp>
    </p:spTree>
    <p:extLst>
      <p:ext uri="{BB962C8B-B14F-4D97-AF65-F5344CB8AC3E}">
        <p14:creationId xmlns:p14="http://schemas.microsoft.com/office/powerpoint/2010/main" val="91676968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753660"/>
            <a:ext cx="9144000" cy="2387600"/>
          </a:xfrm>
        </p:spPr>
        <p:txBody>
          <a:bodyPr anchor="b">
            <a:noAutofit/>
          </a:bodyPr>
          <a:lstStyle>
            <a:lvl1pPr algn="ctr">
              <a:defRPr sz="8000" b="1" baseline="0">
                <a:solidFill>
                  <a:srgbClr val="001E64"/>
                </a:solidFill>
                <a:latin typeface="游ゴシック Light" panose="020B0300000000000000" pitchFamily="50" charset="-128"/>
                <a:ea typeface="游ゴシック Light" panose="020B0300000000000000" pitchFamily="50" charset="-128"/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53198" y="3429000"/>
            <a:ext cx="4114801" cy="1655762"/>
          </a:xfrm>
        </p:spPr>
        <p:txBody>
          <a:bodyPr>
            <a:normAutofit/>
          </a:bodyPr>
          <a:lstStyle>
            <a:lvl1pPr marL="0" indent="0" algn="ctr">
              <a:buNone/>
              <a:defRPr sz="3200" baseline="0">
                <a:solidFill>
                  <a:srgbClr val="0078C8"/>
                </a:solidFill>
                <a:latin typeface="Yu Gothic UI Light" panose="020B0300000000000000" pitchFamily="50" charset="-128"/>
                <a:ea typeface="游ゴシック Light" panose="020B0300000000000000" pitchFamily="50" charset="-12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08. 07 (Fri) NKS2 meeting</a:t>
            </a:r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#40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8" name="コンテンツ プレースホルダー 7">
            <a:extLst>
              <a:ext uri="{FF2B5EF4-FFF2-40B4-BE49-F238E27FC236}">
                <a16:creationId xmlns:a16="http://schemas.microsoft.com/office/drawing/2014/main" id="{F4AA37BF-6895-4B89-B3C0-CC2E6F3C0FF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519238" y="3937818"/>
            <a:ext cx="4114800" cy="2050231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10" name="テキスト プレースホルダー 9">
            <a:extLst>
              <a:ext uri="{FF2B5EF4-FFF2-40B4-BE49-F238E27FC236}">
                <a16:creationId xmlns:a16="http://schemas.microsoft.com/office/drawing/2014/main" id="{8EBD7D29-5EE0-497D-9380-D887B214455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19238" y="3429000"/>
            <a:ext cx="4114800" cy="479425"/>
          </a:xfrm>
        </p:spPr>
        <p:txBody>
          <a:bodyPr/>
          <a:lstStyle>
            <a:lvl1pPr marL="0" indent="0">
              <a:buNone/>
              <a:defRPr b="1" baseline="0">
                <a:latin typeface="Yu Gothic UI Light" panose="020B0300000000000000" pitchFamily="50" charset="-128"/>
                <a:ea typeface="游ゴシック Light" panose="020B0300000000000000" pitchFamily="50" charset="-128"/>
              </a:defRPr>
            </a:lvl1pPr>
          </a:lstStyle>
          <a:p>
            <a:pPr lvl="0"/>
            <a:r>
              <a:rPr kumimoji="1" lang="en-US" altLang="ja-JP"/>
              <a:t>Contents</a:t>
            </a:r>
            <a:endParaRPr kumimoji="1" lang="ja-JP" altLang="en-US"/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3EC1D741-D1C9-4C93-8EC3-4C5802796ECF}"/>
              </a:ext>
            </a:extLst>
          </p:cNvPr>
          <p:cNvSpPr txBox="1">
            <a:spLocks/>
          </p:cNvSpPr>
          <p:nvPr/>
        </p:nvSpPr>
        <p:spPr>
          <a:xfrm>
            <a:off x="9386046" y="6356350"/>
            <a:ext cx="1967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i="0" kern="1200" baseline="0">
                <a:solidFill>
                  <a:srgbClr val="001060"/>
                </a:solidFill>
                <a:latin typeface="Yu Gothic UI Semilight" panose="020B0400000000000000" pitchFamily="50" charset="-128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ja-JP" altLang="en-US"/>
              <a:t>藤原 友正</a:t>
            </a:r>
          </a:p>
        </p:txBody>
      </p:sp>
    </p:spTree>
    <p:extLst>
      <p:ext uri="{BB962C8B-B14F-4D97-AF65-F5344CB8AC3E}">
        <p14:creationId xmlns:p14="http://schemas.microsoft.com/office/powerpoint/2010/main" val="398159038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073F6E3-A798-449F-8EBB-E8F8F6CEB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00000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E8DB7F6C-4DC4-4D6C-A6E4-2CB6EDCDB9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08. 07 (Fri) NKS2 meeting</a:t>
            </a:r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5CFA431A-DE28-4905-BD9B-FD29ADC220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#40</a:t>
            </a:r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E25D4AB9-0314-45F1-866C-7B586243E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CB654C0F-ED8C-4F51-AE4F-635A2B848CCD}"/>
              </a:ext>
            </a:extLst>
          </p:cNvPr>
          <p:cNvSpPr txBox="1">
            <a:spLocks/>
          </p:cNvSpPr>
          <p:nvPr/>
        </p:nvSpPr>
        <p:spPr>
          <a:xfrm>
            <a:off x="9386046" y="6356350"/>
            <a:ext cx="1967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i="0" kern="1200" baseline="0">
                <a:solidFill>
                  <a:srgbClr val="001060"/>
                </a:solidFill>
                <a:latin typeface="Yu Gothic UI Semilight" panose="020B0400000000000000" pitchFamily="50" charset="-128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ja-JP" altLang="en-US"/>
              <a:t>藤原 友正</a:t>
            </a:r>
          </a:p>
        </p:txBody>
      </p:sp>
    </p:spTree>
    <p:extLst>
      <p:ext uri="{BB962C8B-B14F-4D97-AF65-F5344CB8AC3E}">
        <p14:creationId xmlns:p14="http://schemas.microsoft.com/office/powerpoint/2010/main" val="386199433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753660"/>
            <a:ext cx="9144000" cy="2387600"/>
          </a:xfrm>
        </p:spPr>
        <p:txBody>
          <a:bodyPr anchor="b">
            <a:noAutofit/>
          </a:bodyPr>
          <a:lstStyle>
            <a:lvl1pPr algn="ctr">
              <a:defRPr sz="4800" b="1" baseline="0">
                <a:solidFill>
                  <a:srgbClr val="001E64"/>
                </a:solidFill>
                <a:latin typeface="Yu Gothic UI Semilight" panose="020B0400000000000000" pitchFamily="50" charset="-128"/>
                <a:ea typeface="Yu Gothic UI Semilight" panose="020B0400000000000000" pitchFamily="50" charset="-128"/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53198" y="3429000"/>
            <a:ext cx="4114801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 baseline="0">
                <a:solidFill>
                  <a:srgbClr val="0050AA"/>
                </a:solidFill>
                <a:latin typeface="Yu Gothic UI Semilight" panose="020B0400000000000000" pitchFamily="50" charset="-128"/>
                <a:ea typeface="Yu Gothic UI Semilight" panose="020B0400000000000000" pitchFamily="50" charset="-12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08. 07 (Fri) NKS2 meeting</a:t>
            </a:r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#40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8" name="コンテンツ プレースホルダー 7">
            <a:extLst>
              <a:ext uri="{FF2B5EF4-FFF2-40B4-BE49-F238E27FC236}">
                <a16:creationId xmlns:a16="http://schemas.microsoft.com/office/drawing/2014/main" id="{F4AA37BF-6895-4B89-B3C0-CC2E6F3C0FF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519238" y="3937818"/>
            <a:ext cx="4114800" cy="2050231"/>
          </a:xfrm>
        </p:spPr>
        <p:txBody>
          <a:bodyPr/>
          <a:lstStyle>
            <a:lvl1pPr>
              <a:defRPr baseline="0">
                <a:latin typeface="Yu Gothic UI Semilight" panose="020B0400000000000000" pitchFamily="50" charset="-128"/>
                <a:ea typeface="Yu Gothic UI Semilight" panose="020B0400000000000000" pitchFamily="50" charset="-128"/>
              </a:defRPr>
            </a:lvl1pPr>
            <a:lvl2pPr>
              <a:defRPr baseline="0">
                <a:latin typeface="Yu Gothic UI Semilight" panose="020B0400000000000000" pitchFamily="50" charset="-128"/>
                <a:ea typeface="Yu Gothic UI Semilight" panose="020B0400000000000000" pitchFamily="50" charset="-128"/>
              </a:defRPr>
            </a:lvl2pPr>
            <a:lvl3pPr>
              <a:defRPr baseline="0">
                <a:latin typeface="Yu Gothic UI Semilight" panose="020B0400000000000000" pitchFamily="50" charset="-128"/>
                <a:ea typeface="Yu Gothic UI Semilight" panose="020B0400000000000000" pitchFamily="50" charset="-128"/>
              </a:defRPr>
            </a:lvl3pPr>
            <a:lvl4pPr>
              <a:defRPr baseline="0">
                <a:latin typeface="Yu Gothic UI Semilight" panose="020B0400000000000000" pitchFamily="50" charset="-128"/>
                <a:ea typeface="Yu Gothic UI Semilight" panose="020B0400000000000000" pitchFamily="50" charset="-128"/>
              </a:defRPr>
            </a:lvl4pPr>
            <a:lvl5pPr>
              <a:defRPr baseline="0">
                <a:latin typeface="Yu Gothic UI Semilight" panose="020B0400000000000000" pitchFamily="50" charset="-128"/>
                <a:ea typeface="Yu Gothic UI Semilight" panose="020B0400000000000000" pitchFamily="50" charset="-128"/>
              </a:defRPr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JP" altLang="en-US" dirty="0"/>
          </a:p>
        </p:txBody>
      </p:sp>
      <p:sp>
        <p:nvSpPr>
          <p:cNvPr id="10" name="テキスト プレースホルダー 9">
            <a:extLst>
              <a:ext uri="{FF2B5EF4-FFF2-40B4-BE49-F238E27FC236}">
                <a16:creationId xmlns:a16="http://schemas.microsoft.com/office/drawing/2014/main" id="{8EBD7D29-5EE0-497D-9380-D887B214455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19238" y="3429000"/>
            <a:ext cx="4114800" cy="479425"/>
          </a:xfrm>
        </p:spPr>
        <p:txBody>
          <a:bodyPr/>
          <a:lstStyle>
            <a:lvl1pPr marL="0" indent="0">
              <a:buNone/>
              <a:defRPr b="1" baseline="0">
                <a:latin typeface="Yu Gothic UI Semilight" panose="020B0400000000000000" pitchFamily="50" charset="-128"/>
                <a:ea typeface="游ゴシック Light" panose="020B0300000000000000" pitchFamily="50" charset="-128"/>
              </a:defRPr>
            </a:lvl1pPr>
          </a:lstStyle>
          <a:p>
            <a:pPr lvl="0"/>
            <a:r>
              <a:rPr kumimoji="1" lang="en-US" altLang="ja-JP" dirty="0"/>
              <a:t>Contents</a:t>
            </a:r>
            <a:endParaRPr kumimoji="1" lang="ja-JP" altLang="en-US" dirty="0"/>
          </a:p>
          <a:p>
            <a:pPr lvl="1"/>
            <a:r>
              <a:rPr kumimoji="1" lang="ja-JP" altLang="en-US" dirty="0"/>
              <a:t>第 </a:t>
            </a:r>
            <a:r>
              <a:rPr kumimoji="1" lang="en-US" altLang="ja-JP" dirty="0"/>
              <a:t>2 </a:t>
            </a:r>
            <a:r>
              <a:rPr kumimoji="1" lang="ja-JP" altLang="en-US" dirty="0"/>
              <a:t>レベル</a:t>
            </a:r>
          </a:p>
          <a:p>
            <a:pPr lvl="2"/>
            <a:r>
              <a:rPr kumimoji="1" lang="ja-JP" altLang="en-US" dirty="0"/>
              <a:t>第 </a:t>
            </a:r>
            <a:r>
              <a:rPr kumimoji="1" lang="en-US" altLang="ja-JP" dirty="0"/>
              <a:t>3 </a:t>
            </a:r>
            <a:r>
              <a:rPr kumimoji="1" lang="ja-JP" altLang="en-US" dirty="0"/>
              <a:t>レベル</a:t>
            </a:r>
          </a:p>
          <a:p>
            <a:pPr lvl="3"/>
            <a:r>
              <a:rPr kumimoji="1" lang="ja-JP" altLang="en-US" dirty="0"/>
              <a:t>第 </a:t>
            </a:r>
            <a:r>
              <a:rPr kumimoji="1" lang="en-US" altLang="ja-JP" dirty="0"/>
              <a:t>4 </a:t>
            </a:r>
            <a:r>
              <a:rPr kumimoji="1" lang="ja-JP" altLang="en-US" dirty="0"/>
              <a:t>レベル</a:t>
            </a:r>
          </a:p>
          <a:p>
            <a:pPr lvl="4"/>
            <a:r>
              <a:rPr kumimoji="1" lang="ja-JP" altLang="en-US" dirty="0"/>
              <a:t>第 </a:t>
            </a:r>
            <a:r>
              <a:rPr kumimoji="1" lang="en-US" altLang="ja-JP" dirty="0"/>
              <a:t>5 </a:t>
            </a:r>
            <a:r>
              <a:rPr kumimoji="1" lang="ja-JP" altLang="en-US" dirty="0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7015259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08. 07 (Fri) NKS2 meeting</a:t>
            </a:r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#40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6770854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EDF9F874-381E-4DE5-882C-AC4BBACBD4D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40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26000">
                <a:srgbClr val="0070C0"/>
              </a:gs>
              <a:gs pos="100000">
                <a:srgbClr val="002060"/>
              </a:gs>
            </a:gsLst>
            <a:lin ang="5400000" scaled="1"/>
            <a:tileRect/>
          </a:gradFill>
          <a:ln>
            <a:solidFill>
              <a:srgbClr val="002060"/>
            </a:solidFill>
          </a:ln>
          <a:scene3d>
            <a:camera prst="orthographicFront"/>
            <a:lightRig rig="freezing" dir="t"/>
          </a:scene3d>
          <a:sp3d/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540000"/>
          </a:xfrm>
          <a:noFill/>
          <a:ln>
            <a:noFill/>
          </a:ln>
          <a:scene3d>
            <a:camera prst="orthographicFront"/>
            <a:lightRig rig="freezing" dir="t"/>
          </a:scene3d>
          <a:sp3d/>
        </p:spPr>
        <p:txBody>
          <a:bodyPr>
            <a:normAutofit/>
          </a:bodyPr>
          <a:lstStyle>
            <a:lvl1pPr>
              <a:defRPr sz="2500" b="1" baseline="0">
                <a:solidFill>
                  <a:schemeClr val="bg1"/>
                </a:solidFill>
                <a:latin typeface="Yu Gothic UI Semibold" panose="020B0700000000000000" pitchFamily="50" charset="-128"/>
                <a:ea typeface="Yu Gothic UI Semibold" panose="020B0700000000000000" pitchFamily="50" charset="-128"/>
              </a:defRPr>
            </a:lvl1pPr>
          </a:lstStyle>
          <a:p>
            <a:r>
              <a:rPr lang="ja-JP" altLang="en-US" dirty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6000" y="1270175"/>
            <a:ext cx="11520000" cy="496800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001060"/>
                </a:solidFill>
              </a:defRPr>
            </a:lvl1pPr>
          </a:lstStyle>
          <a:p>
            <a:r>
              <a:rPr kumimoji="1" lang="en-US" altLang="ja-JP"/>
              <a:t>2020. 08. 07 (Fri) NKS2 meeting</a:t>
            </a:r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1060"/>
                </a:solidFill>
              </a:defRPr>
            </a:lvl1pPr>
          </a:lstStyle>
          <a:p>
            <a:r>
              <a:rPr kumimoji="1" lang="en-US" altLang="zh-TW"/>
              <a:t>ELS Status Report #40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50F33E5-A31E-4247-981A-559B40C0EB26}"/>
              </a:ext>
            </a:extLst>
          </p:cNvPr>
          <p:cNvSpPr txBox="1"/>
          <p:nvPr/>
        </p:nvSpPr>
        <p:spPr>
          <a:xfrm>
            <a:off x="10391633" y="1"/>
            <a:ext cx="1800367" cy="540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3E297380-D571-49E0-8A6A-4941F0F746B0}" type="slidenum">
              <a:rPr kumimoji="1" lang="ja-JP" altLang="en-US" sz="3200" b="1" smtClean="0">
                <a:solidFill>
                  <a:schemeClr val="bg1"/>
                </a:solidFill>
                <a:latin typeface="+mj-ea"/>
                <a:ea typeface="+mj-ea"/>
              </a:rPr>
              <a:pPr algn="ctr"/>
              <a:t>‹#›</a:t>
            </a:fld>
            <a:endParaRPr kumimoji="1" lang="ja-JP" altLang="en-US" sz="32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ED172F3A-1AA9-484A-AA79-EB452FFFF1F6}"/>
              </a:ext>
            </a:extLst>
          </p:cNvPr>
          <p:cNvSpPr txBox="1">
            <a:spLocks/>
          </p:cNvSpPr>
          <p:nvPr/>
        </p:nvSpPr>
        <p:spPr>
          <a:xfrm>
            <a:off x="9386046" y="6356350"/>
            <a:ext cx="1967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i="0" kern="1200" baseline="0">
                <a:solidFill>
                  <a:srgbClr val="001060"/>
                </a:solidFill>
                <a:latin typeface="Yu Gothic UI Semilight" panose="020B0400000000000000" pitchFamily="50" charset="-128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ja-JP" altLang="en-US"/>
              <a:t>藤原 友正</a:t>
            </a:r>
          </a:p>
        </p:txBody>
      </p:sp>
    </p:spTree>
    <p:extLst>
      <p:ext uri="{BB962C8B-B14F-4D97-AF65-F5344CB8AC3E}">
        <p14:creationId xmlns:p14="http://schemas.microsoft.com/office/powerpoint/2010/main" val="11104149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08. 07 (Fri) NKS2 meeting</a:t>
            </a:r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#40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D4A35E82-DC08-4461-B286-BA0DDF3C15F3}"/>
              </a:ext>
            </a:extLst>
          </p:cNvPr>
          <p:cNvSpPr txBox="1">
            <a:spLocks/>
          </p:cNvSpPr>
          <p:nvPr/>
        </p:nvSpPr>
        <p:spPr>
          <a:xfrm>
            <a:off x="9386046" y="6356350"/>
            <a:ext cx="1967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i="0" kern="1200" baseline="0">
                <a:solidFill>
                  <a:srgbClr val="001060"/>
                </a:solidFill>
                <a:latin typeface="Yu Gothic UI Semilight" panose="020B0400000000000000" pitchFamily="50" charset="-128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ja-JP" altLang="en-US"/>
              <a:t>藤原 友正</a:t>
            </a:r>
          </a:p>
        </p:txBody>
      </p:sp>
    </p:spTree>
    <p:extLst>
      <p:ext uri="{BB962C8B-B14F-4D97-AF65-F5344CB8AC3E}">
        <p14:creationId xmlns:p14="http://schemas.microsoft.com/office/powerpoint/2010/main" val="332885960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489F9237-9FAE-4ACE-AF32-3D7C17E12DEA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40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26000">
                <a:srgbClr val="0070C0"/>
              </a:gs>
              <a:gs pos="100000">
                <a:srgbClr val="002060"/>
              </a:gs>
            </a:gsLst>
            <a:lin ang="5400000" scaled="1"/>
            <a:tileRect/>
          </a:gradFill>
          <a:ln>
            <a:solidFill>
              <a:srgbClr val="002060"/>
            </a:solidFill>
          </a:ln>
          <a:scene3d>
            <a:camera prst="orthographicFront"/>
            <a:lightRig rig="freezing" dir="t"/>
          </a:scene3d>
          <a:sp3d/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504175"/>
            <a:ext cx="5181600" cy="450000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504175"/>
            <a:ext cx="5181600" cy="450000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08. 07 (Fri) NKS2 meeting</a:t>
            </a:r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#40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546BF0AB-ED29-4E66-B837-9A5BA3A160E2}"/>
              </a:ext>
            </a:extLst>
          </p:cNvPr>
          <p:cNvSpPr txBox="1"/>
          <p:nvPr/>
        </p:nvSpPr>
        <p:spPr>
          <a:xfrm>
            <a:off x="10391633" y="0"/>
            <a:ext cx="1800367" cy="540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3E297380-D571-49E0-8A6A-4941F0F746B0}" type="slidenum">
              <a:rPr kumimoji="1" lang="ja-JP" altLang="en-US" sz="3200" b="1" smtClean="0">
                <a:solidFill>
                  <a:schemeClr val="bg1"/>
                </a:solidFill>
                <a:latin typeface="+mj-ea"/>
                <a:ea typeface="+mj-ea"/>
              </a:rPr>
              <a:pPr algn="ctr"/>
              <a:t>‹#›</a:t>
            </a:fld>
            <a:endParaRPr kumimoji="1" lang="ja-JP" altLang="en-US" sz="32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B1D61CB0-B997-4E67-81F3-50E7832954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-2750"/>
            <a:ext cx="10515600" cy="540000"/>
          </a:xfrm>
        </p:spPr>
        <p:txBody>
          <a:bodyPr>
            <a:normAutofit/>
          </a:bodyPr>
          <a:lstStyle>
            <a:lvl1pPr>
              <a:defRPr sz="2500" b="1" baseline="0">
                <a:solidFill>
                  <a:schemeClr val="bg1"/>
                </a:solidFill>
                <a:latin typeface="Yu Gothic UI Semibold" panose="020B0700000000000000" pitchFamily="50" charset="-128"/>
                <a:ea typeface="Yu Gothic UI Semibold" panose="020B0700000000000000" pitchFamily="50" charset="-128"/>
              </a:defRPr>
            </a:lvl1pPr>
          </a:lstStyle>
          <a:p>
            <a:r>
              <a:rPr kumimoji="1" lang="ja-JP" altLang="en-US" dirty="0"/>
              <a:t>マスタータイトルの書式設定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385485DD-CE08-4889-8CE3-4155D647E163}"/>
              </a:ext>
            </a:extLst>
          </p:cNvPr>
          <p:cNvSpPr txBox="1">
            <a:spLocks/>
          </p:cNvSpPr>
          <p:nvPr/>
        </p:nvSpPr>
        <p:spPr>
          <a:xfrm>
            <a:off x="9386046" y="6356350"/>
            <a:ext cx="1967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i="0" kern="1200" baseline="0">
                <a:solidFill>
                  <a:srgbClr val="001060"/>
                </a:solidFill>
                <a:latin typeface="Yu Gothic UI Semilight" panose="020B0400000000000000" pitchFamily="50" charset="-128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ja-JP" altLang="en-US"/>
              <a:t>藤原 友正</a:t>
            </a:r>
          </a:p>
        </p:txBody>
      </p:sp>
    </p:spTree>
    <p:extLst>
      <p:ext uri="{BB962C8B-B14F-4D97-AF65-F5344CB8AC3E}">
        <p14:creationId xmlns:p14="http://schemas.microsoft.com/office/powerpoint/2010/main" val="24761861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1906" y="1681163"/>
            <a:ext cx="5655669" cy="823912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1906" y="2505075"/>
            <a:ext cx="5655669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4426" y="1681163"/>
            <a:ext cx="5655668" cy="823912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6053" y="2505075"/>
            <a:ext cx="5655668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08. 07 (Fri) NKS2 meeting</a:t>
            </a:r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#40</a:t>
            </a:r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DFDE3A9-B449-4A9D-86AD-8CBD29602CFB}"/>
              </a:ext>
            </a:extLst>
          </p:cNvPr>
          <p:cNvSpPr txBox="1">
            <a:spLocks/>
          </p:cNvSpPr>
          <p:nvPr/>
        </p:nvSpPr>
        <p:spPr>
          <a:xfrm>
            <a:off x="0" y="-6468"/>
            <a:ext cx="12192000" cy="540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26000">
                <a:srgbClr val="0070C0"/>
              </a:gs>
              <a:gs pos="100000">
                <a:srgbClr val="002060"/>
              </a:gs>
            </a:gsLst>
            <a:lin ang="5400000" scaled="1"/>
            <a:tileRect/>
          </a:gradFill>
          <a:ln>
            <a:solidFill>
              <a:srgbClr val="002060"/>
            </a:solidFill>
          </a:ln>
          <a:scene3d>
            <a:camera prst="orthographicFront"/>
            <a:lightRig rig="freezing" dir="t"/>
          </a:scene3d>
          <a:sp3d/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98C24C4C-CBC7-43D4-A634-A456F6FFFE05}"/>
              </a:ext>
            </a:extLst>
          </p:cNvPr>
          <p:cNvSpPr txBox="1"/>
          <p:nvPr/>
        </p:nvSpPr>
        <p:spPr>
          <a:xfrm>
            <a:off x="10391633" y="0"/>
            <a:ext cx="1800367" cy="540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3E297380-D571-49E0-8A6A-4941F0F746B0}" type="slidenum">
              <a:rPr kumimoji="1" lang="ja-JP" altLang="en-US" sz="3200" b="1" smtClean="0">
                <a:solidFill>
                  <a:schemeClr val="bg1"/>
                </a:solidFill>
                <a:latin typeface="+mj-ea"/>
                <a:ea typeface="+mj-ea"/>
              </a:rPr>
              <a:pPr algn="ctr"/>
              <a:t>‹#›</a:t>
            </a:fld>
            <a:endParaRPr kumimoji="1" lang="ja-JP" altLang="en-US" sz="32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2B7FA58A-D6D2-41C1-B377-BFFCB613DD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889"/>
            <a:ext cx="10515600" cy="540000"/>
          </a:xfrm>
        </p:spPr>
        <p:txBody>
          <a:bodyPr>
            <a:normAutofit/>
          </a:bodyPr>
          <a:lstStyle>
            <a:lvl1pPr>
              <a:defRPr sz="2500" b="1" baseline="0">
                <a:solidFill>
                  <a:schemeClr val="bg1"/>
                </a:solidFill>
                <a:latin typeface="Yu Gothic UI Semibold" panose="020B0700000000000000" pitchFamily="50" charset="-128"/>
                <a:ea typeface="Yu Gothic UI Semibold" panose="020B0700000000000000" pitchFamily="50" charset="-128"/>
              </a:defRPr>
            </a:lvl1pPr>
          </a:lstStyle>
          <a:p>
            <a:r>
              <a:rPr kumimoji="1" lang="ja-JP" altLang="en-US" dirty="0"/>
              <a:t>マスタータイトルの書式設定</a:t>
            </a: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156A14AE-1C21-4CB2-9195-9B5B8124B4D9}"/>
              </a:ext>
            </a:extLst>
          </p:cNvPr>
          <p:cNvSpPr txBox="1">
            <a:spLocks/>
          </p:cNvSpPr>
          <p:nvPr/>
        </p:nvSpPr>
        <p:spPr>
          <a:xfrm>
            <a:off x="9386046" y="6356350"/>
            <a:ext cx="1967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i="0" kern="1200" baseline="0">
                <a:solidFill>
                  <a:srgbClr val="001060"/>
                </a:solidFill>
                <a:latin typeface="Yu Gothic UI Semilight" panose="020B0400000000000000" pitchFamily="50" charset="-128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ja-JP" altLang="en-US"/>
              <a:t>藤原 友正</a:t>
            </a:r>
          </a:p>
        </p:txBody>
      </p:sp>
    </p:spTree>
    <p:extLst>
      <p:ext uri="{BB962C8B-B14F-4D97-AF65-F5344CB8AC3E}">
        <p14:creationId xmlns:p14="http://schemas.microsoft.com/office/powerpoint/2010/main" val="209424063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565A70D0-257F-486B-B4F4-64742FB002C2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40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26000">
                <a:srgbClr val="0070C0"/>
              </a:gs>
              <a:gs pos="100000">
                <a:srgbClr val="002060"/>
              </a:gs>
            </a:gsLst>
            <a:lin ang="5400000" scaled="1"/>
            <a:tileRect/>
          </a:gradFill>
          <a:ln>
            <a:solidFill>
              <a:srgbClr val="002060"/>
            </a:solidFill>
          </a:ln>
          <a:scene3d>
            <a:camera prst="orthographicFront"/>
            <a:lightRig rig="freezing" dir="t"/>
          </a:scene3d>
          <a:sp3d/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08. 07 (Fri) NKS2 meeting</a:t>
            </a:r>
            <a:endParaRPr kumimoji="1" lang="ja-JP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#40</a:t>
            </a:r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5F35469-D4DD-4347-B02B-080122B64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0"/>
            <a:ext cx="10515600" cy="540000"/>
          </a:xfrm>
          <a:noFill/>
          <a:ln>
            <a:noFill/>
          </a:ln>
          <a:scene3d>
            <a:camera prst="orthographicFront"/>
            <a:lightRig rig="freezing" dir="t"/>
          </a:scene3d>
          <a:sp3d/>
        </p:spPr>
        <p:txBody>
          <a:bodyPr>
            <a:normAutofit/>
          </a:bodyPr>
          <a:lstStyle>
            <a:lvl1pPr>
              <a:defRPr sz="2500" b="1" baseline="0">
                <a:solidFill>
                  <a:schemeClr val="bg1"/>
                </a:solidFill>
                <a:latin typeface="Yu Gothic UI Semibold" panose="020B0700000000000000" pitchFamily="50" charset="-128"/>
                <a:ea typeface="Yu Gothic UI Semibold" panose="020B0700000000000000" pitchFamily="50" charset="-128"/>
              </a:defRPr>
            </a:lvl1pPr>
          </a:lstStyle>
          <a:p>
            <a:r>
              <a:rPr lang="ja-JP" altLang="en-US" dirty="0"/>
              <a:t>マスタータイトルの書式設定</a:t>
            </a:r>
            <a:endParaRPr lang="en-US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3C5FCC83-B8BE-4281-890D-ED9D598AC285}"/>
              </a:ext>
            </a:extLst>
          </p:cNvPr>
          <p:cNvSpPr txBox="1"/>
          <p:nvPr/>
        </p:nvSpPr>
        <p:spPr>
          <a:xfrm>
            <a:off x="10391632" y="0"/>
            <a:ext cx="1800367" cy="540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3E297380-D571-49E0-8A6A-4941F0F746B0}" type="slidenum">
              <a:rPr kumimoji="1" lang="ja-JP" altLang="en-US" sz="3200" b="1" smtClean="0">
                <a:solidFill>
                  <a:schemeClr val="bg1"/>
                </a:solidFill>
                <a:latin typeface="+mj-ea"/>
                <a:ea typeface="+mj-ea"/>
              </a:rPr>
              <a:pPr algn="ctr"/>
              <a:t>‹#›</a:t>
            </a:fld>
            <a:endParaRPr kumimoji="1" lang="ja-JP" altLang="en-US" sz="32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2B3810FF-89A2-4DE9-AB5F-3F34C8B49868}"/>
              </a:ext>
            </a:extLst>
          </p:cNvPr>
          <p:cNvSpPr txBox="1">
            <a:spLocks/>
          </p:cNvSpPr>
          <p:nvPr/>
        </p:nvSpPr>
        <p:spPr>
          <a:xfrm>
            <a:off x="9386046" y="6356350"/>
            <a:ext cx="1967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i="0" kern="1200" baseline="0">
                <a:solidFill>
                  <a:srgbClr val="001060"/>
                </a:solidFill>
                <a:latin typeface="Yu Gothic UI Semilight" panose="020B0400000000000000" pitchFamily="50" charset="-128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ja-JP" altLang="en-US"/>
              <a:t>藤原 友正</a:t>
            </a:r>
          </a:p>
        </p:txBody>
      </p:sp>
    </p:spTree>
    <p:extLst>
      <p:ext uri="{BB962C8B-B14F-4D97-AF65-F5344CB8AC3E}">
        <p14:creationId xmlns:p14="http://schemas.microsoft.com/office/powerpoint/2010/main" val="317267159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08. 07 (Fri) NKS2 meeting</a:t>
            </a:r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#40</a:t>
            </a:r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46479CA1-9BCC-482A-9DAF-4ECE381E3D30}"/>
              </a:ext>
            </a:extLst>
          </p:cNvPr>
          <p:cNvSpPr txBox="1">
            <a:spLocks/>
          </p:cNvSpPr>
          <p:nvPr/>
        </p:nvSpPr>
        <p:spPr>
          <a:xfrm>
            <a:off x="9386046" y="6356350"/>
            <a:ext cx="1967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i="0" kern="1200" baseline="0">
                <a:solidFill>
                  <a:srgbClr val="001060"/>
                </a:solidFill>
                <a:latin typeface="Yu Gothic UI Semilight" panose="020B0400000000000000" pitchFamily="50" charset="-128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ja-JP" altLang="en-US"/>
              <a:t>藤原 友正</a:t>
            </a:r>
          </a:p>
        </p:txBody>
      </p:sp>
    </p:spTree>
    <p:extLst>
      <p:ext uri="{BB962C8B-B14F-4D97-AF65-F5344CB8AC3E}">
        <p14:creationId xmlns:p14="http://schemas.microsoft.com/office/powerpoint/2010/main" val="174176905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08. 07 (Fri) NKS2 meeting</a:t>
            </a:r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#40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A3B3AF99-D245-4FCF-BF8A-BD21341C5625}"/>
              </a:ext>
            </a:extLst>
          </p:cNvPr>
          <p:cNvSpPr txBox="1">
            <a:spLocks/>
          </p:cNvSpPr>
          <p:nvPr/>
        </p:nvSpPr>
        <p:spPr>
          <a:xfrm>
            <a:off x="9386046" y="6356350"/>
            <a:ext cx="1967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i="0" kern="1200" baseline="0">
                <a:solidFill>
                  <a:srgbClr val="001060"/>
                </a:solidFill>
                <a:latin typeface="Yu Gothic UI Semilight" panose="020B0400000000000000" pitchFamily="50" charset="-128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ja-JP" altLang="en-US"/>
              <a:t>藤原 友正</a:t>
            </a:r>
          </a:p>
        </p:txBody>
      </p:sp>
    </p:spTree>
    <p:extLst>
      <p:ext uri="{BB962C8B-B14F-4D97-AF65-F5344CB8AC3E}">
        <p14:creationId xmlns:p14="http://schemas.microsoft.com/office/powerpoint/2010/main" val="136509564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08. 07 (Fri) NKS2 meeting</a:t>
            </a:r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#40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CC79F541-E6CA-4F09-BB26-5AB0E5F0625A}"/>
              </a:ext>
            </a:extLst>
          </p:cNvPr>
          <p:cNvSpPr txBox="1">
            <a:spLocks/>
          </p:cNvSpPr>
          <p:nvPr/>
        </p:nvSpPr>
        <p:spPr>
          <a:xfrm>
            <a:off x="9386046" y="6356350"/>
            <a:ext cx="1967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i="0" kern="1200" baseline="0">
                <a:solidFill>
                  <a:srgbClr val="001060"/>
                </a:solidFill>
                <a:latin typeface="Yu Gothic UI Semilight" panose="020B0400000000000000" pitchFamily="50" charset="-128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ja-JP" altLang="en-US"/>
              <a:t>藤原 友正</a:t>
            </a:r>
          </a:p>
        </p:txBody>
      </p:sp>
    </p:spTree>
    <p:extLst>
      <p:ext uri="{BB962C8B-B14F-4D97-AF65-F5344CB8AC3E}">
        <p14:creationId xmlns:p14="http://schemas.microsoft.com/office/powerpoint/2010/main" val="31706789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36169" y="1347095"/>
            <a:ext cx="11519662" cy="4860000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08. 07 (Fri) NKS2 meeting</a:t>
            </a:r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#40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DB733DF-1010-412A-99A4-E93B984B7B6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40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26000">
                <a:srgbClr val="0070C0"/>
              </a:gs>
              <a:gs pos="100000">
                <a:srgbClr val="002060"/>
              </a:gs>
            </a:gsLst>
            <a:lin ang="5400000" scaled="1"/>
            <a:tileRect/>
          </a:gradFill>
          <a:ln>
            <a:solidFill>
              <a:srgbClr val="002060"/>
            </a:solidFill>
          </a:ln>
          <a:scene3d>
            <a:camera prst="orthographicFront"/>
            <a:lightRig rig="freezing" dir="t"/>
          </a:scene3d>
          <a:sp3d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2500" baseline="0" dirty="0"/>
              <a:t>マスタータイトルの書式設定</a:t>
            </a:r>
            <a:endParaRPr lang="en-US" sz="2500" baseline="0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34AF57A2-1EE2-4F11-ABC1-36FB34DF619B}"/>
              </a:ext>
            </a:extLst>
          </p:cNvPr>
          <p:cNvSpPr txBox="1"/>
          <p:nvPr/>
        </p:nvSpPr>
        <p:spPr>
          <a:xfrm>
            <a:off x="10391633" y="0"/>
            <a:ext cx="1800367" cy="540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3E297380-D571-49E0-8A6A-4941F0F746B0}" type="slidenum">
              <a:rPr kumimoji="1" lang="ja-JP" altLang="en-US" sz="3200" b="1" smtClean="0">
                <a:solidFill>
                  <a:schemeClr val="bg1"/>
                </a:solidFill>
                <a:latin typeface="+mj-ea"/>
                <a:ea typeface="+mj-ea"/>
              </a:rPr>
              <a:pPr algn="ctr"/>
              <a:t>‹#›</a:t>
            </a:fld>
            <a:endParaRPr kumimoji="1" lang="ja-JP" altLang="en-US" sz="32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F1588286-60A7-4FEC-977E-CA61DDBD2BC6}"/>
              </a:ext>
            </a:extLst>
          </p:cNvPr>
          <p:cNvSpPr txBox="1">
            <a:spLocks/>
          </p:cNvSpPr>
          <p:nvPr/>
        </p:nvSpPr>
        <p:spPr>
          <a:xfrm>
            <a:off x="9386046" y="6356350"/>
            <a:ext cx="1967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i="0" kern="1200" baseline="0">
                <a:solidFill>
                  <a:srgbClr val="001060"/>
                </a:solidFill>
                <a:latin typeface="Yu Gothic UI Semilight" panose="020B0400000000000000" pitchFamily="50" charset="-128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ja-JP" altLang="en-US"/>
              <a:t>藤原 友正</a:t>
            </a:r>
          </a:p>
        </p:txBody>
      </p:sp>
    </p:spTree>
    <p:extLst>
      <p:ext uri="{BB962C8B-B14F-4D97-AF65-F5344CB8AC3E}">
        <p14:creationId xmlns:p14="http://schemas.microsoft.com/office/powerpoint/2010/main" val="293783708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08. 07 (Fri) NKS2 meeting</a:t>
            </a:r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#40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3B22F03A-FAE6-4AF9-8E76-B321AA163D92}"/>
              </a:ext>
            </a:extLst>
          </p:cNvPr>
          <p:cNvSpPr txBox="1">
            <a:spLocks/>
          </p:cNvSpPr>
          <p:nvPr/>
        </p:nvSpPr>
        <p:spPr>
          <a:xfrm>
            <a:off x="9386046" y="6356350"/>
            <a:ext cx="1967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i="0" kern="1200" baseline="0">
                <a:solidFill>
                  <a:srgbClr val="001060"/>
                </a:solidFill>
                <a:latin typeface="Yu Gothic UI Semilight" panose="020B0400000000000000" pitchFamily="50" charset="-128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ja-JP" altLang="en-US"/>
              <a:t>藤原 友正</a:t>
            </a:r>
          </a:p>
        </p:txBody>
      </p:sp>
    </p:spTree>
    <p:extLst>
      <p:ext uri="{BB962C8B-B14F-4D97-AF65-F5344CB8AC3E}">
        <p14:creationId xmlns:p14="http://schemas.microsoft.com/office/powerpoint/2010/main" val="3305084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489F9237-9FAE-4ACE-AF32-3D7C17E12DEA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40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26000">
                <a:srgbClr val="0070C0"/>
              </a:gs>
              <a:gs pos="100000">
                <a:srgbClr val="002060"/>
              </a:gs>
            </a:gsLst>
            <a:lin ang="5400000" scaled="1"/>
            <a:tileRect/>
          </a:gradFill>
          <a:ln>
            <a:solidFill>
              <a:srgbClr val="002060"/>
            </a:solidFill>
          </a:ln>
          <a:scene3d>
            <a:camera prst="orthographicFront"/>
            <a:lightRig rig="freezing" dir="t"/>
          </a:scene3d>
          <a:sp3d/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504175"/>
            <a:ext cx="5181600" cy="450000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504175"/>
            <a:ext cx="5181600" cy="450000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08. 07 (Fri) NKS2 meeting</a:t>
            </a:r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#40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546BF0AB-ED29-4E66-B837-9A5BA3A160E2}"/>
              </a:ext>
            </a:extLst>
          </p:cNvPr>
          <p:cNvSpPr txBox="1"/>
          <p:nvPr/>
        </p:nvSpPr>
        <p:spPr>
          <a:xfrm>
            <a:off x="10391633" y="0"/>
            <a:ext cx="1800367" cy="540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3E297380-D571-49E0-8A6A-4941F0F746B0}" type="slidenum">
              <a:rPr kumimoji="1" lang="ja-JP" altLang="en-US" sz="3200" b="1" baseline="0" smtClean="0">
                <a:solidFill>
                  <a:schemeClr val="bg1"/>
                </a:solidFill>
                <a:latin typeface="Arial" panose="020B0604020202020204" pitchFamily="34" charset="0"/>
                <a:ea typeface="+mj-ea"/>
              </a:rPr>
              <a:pPr algn="ctr"/>
              <a:t>‹#›</a:t>
            </a:fld>
            <a:endParaRPr kumimoji="1" lang="ja-JP" altLang="en-US" sz="3200" b="1" baseline="0">
              <a:solidFill>
                <a:schemeClr val="bg1"/>
              </a:solidFill>
              <a:latin typeface="Arial" panose="020B0604020202020204" pitchFamily="34" charset="0"/>
              <a:ea typeface="+mj-ea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B1D61CB0-B997-4E67-81F3-50E7832954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-2750"/>
            <a:ext cx="10515600" cy="540000"/>
          </a:xfrm>
        </p:spPr>
        <p:txBody>
          <a:bodyPr>
            <a:normAutofit/>
          </a:bodyPr>
          <a:lstStyle>
            <a:lvl1pPr>
              <a:defRPr sz="2500" b="1" baseline="0">
                <a:solidFill>
                  <a:schemeClr val="bg1"/>
                </a:solidFill>
                <a:latin typeface="Arial" panose="020B0604020202020204" pitchFamily="34" charset="0"/>
                <a:ea typeface="Yu Gothic UI Semibold" panose="020B0700000000000000" pitchFamily="50" charset="-128"/>
              </a:defRPr>
            </a:lvl1pPr>
          </a:lstStyle>
          <a:p>
            <a:r>
              <a:rPr kumimoji="1" lang="ja-JP" altLang="en-US"/>
              <a:t>マスタータイトルの書式設定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208159742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0F2619E-F2E6-4E4D-A9BC-E0BB1D2778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F7F8490C-3A17-48DE-9713-3C72DFEA9F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909E3C4-F0CA-41EC-B84D-79AAF6C858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08. 07 (Fri) NKS2 meeting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1FE4FA2-A506-4280-B4C5-12D686492F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#40</a:t>
            </a:r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EB853A5-B32D-4088-BC89-723A3FFE9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C3D37DF1-5C84-43AE-A632-50A458D0CAD9}"/>
              </a:ext>
            </a:extLst>
          </p:cNvPr>
          <p:cNvSpPr txBox="1">
            <a:spLocks/>
          </p:cNvSpPr>
          <p:nvPr/>
        </p:nvSpPr>
        <p:spPr>
          <a:xfrm>
            <a:off x="9386046" y="6356350"/>
            <a:ext cx="1967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i="0" kern="1200" baseline="0">
                <a:solidFill>
                  <a:srgbClr val="001060"/>
                </a:solidFill>
                <a:latin typeface="Yu Gothic UI Semilight" panose="020B0400000000000000" pitchFamily="50" charset="-128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ja-JP" altLang="en-US"/>
              <a:t>藤原 友正</a:t>
            </a:r>
          </a:p>
        </p:txBody>
      </p:sp>
    </p:spTree>
    <p:extLst>
      <p:ext uri="{BB962C8B-B14F-4D97-AF65-F5344CB8AC3E}">
        <p14:creationId xmlns:p14="http://schemas.microsoft.com/office/powerpoint/2010/main" val="186596072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753660"/>
            <a:ext cx="9144000" cy="2387600"/>
          </a:xfrm>
        </p:spPr>
        <p:txBody>
          <a:bodyPr anchor="b">
            <a:noAutofit/>
          </a:bodyPr>
          <a:lstStyle>
            <a:lvl1pPr algn="ctr">
              <a:defRPr sz="8000" b="1" baseline="0">
                <a:solidFill>
                  <a:srgbClr val="001E64"/>
                </a:solidFill>
                <a:latin typeface="游ゴシック Light" panose="020B0300000000000000" pitchFamily="50" charset="-128"/>
                <a:ea typeface="游ゴシック Light" panose="020B0300000000000000" pitchFamily="50" charset="-128"/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53198" y="3429000"/>
            <a:ext cx="4114801" cy="1655762"/>
          </a:xfrm>
        </p:spPr>
        <p:txBody>
          <a:bodyPr>
            <a:normAutofit/>
          </a:bodyPr>
          <a:lstStyle>
            <a:lvl1pPr marL="0" indent="0" algn="ctr">
              <a:buNone/>
              <a:defRPr sz="3200" baseline="0">
                <a:solidFill>
                  <a:srgbClr val="0078C8"/>
                </a:solidFill>
                <a:latin typeface="Yu Gothic UI Light" panose="020B0300000000000000" pitchFamily="50" charset="-128"/>
                <a:ea typeface="游ゴシック Light" panose="020B0300000000000000" pitchFamily="50" charset="-12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08. 07 (Fri) NKS2 meeting</a:t>
            </a:r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#40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8" name="コンテンツ プレースホルダー 7">
            <a:extLst>
              <a:ext uri="{FF2B5EF4-FFF2-40B4-BE49-F238E27FC236}">
                <a16:creationId xmlns:a16="http://schemas.microsoft.com/office/drawing/2014/main" id="{F4AA37BF-6895-4B89-B3C0-CC2E6F3C0FF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519238" y="3937818"/>
            <a:ext cx="4114800" cy="2050231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10" name="テキスト プレースホルダー 9">
            <a:extLst>
              <a:ext uri="{FF2B5EF4-FFF2-40B4-BE49-F238E27FC236}">
                <a16:creationId xmlns:a16="http://schemas.microsoft.com/office/drawing/2014/main" id="{8EBD7D29-5EE0-497D-9380-D887B214455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19238" y="3429000"/>
            <a:ext cx="4114800" cy="479425"/>
          </a:xfrm>
        </p:spPr>
        <p:txBody>
          <a:bodyPr/>
          <a:lstStyle>
            <a:lvl1pPr marL="0" indent="0">
              <a:buNone/>
              <a:defRPr b="1" baseline="0">
                <a:latin typeface="Yu Gothic UI Light" panose="020B0300000000000000" pitchFamily="50" charset="-128"/>
                <a:ea typeface="游ゴシック Light" panose="020B0300000000000000" pitchFamily="50" charset="-128"/>
              </a:defRPr>
            </a:lvl1pPr>
          </a:lstStyle>
          <a:p>
            <a:pPr lvl="0"/>
            <a:r>
              <a:rPr kumimoji="1" lang="en-US" altLang="ja-JP"/>
              <a:t>Contents</a:t>
            </a:r>
            <a:endParaRPr kumimoji="1" lang="ja-JP" altLang="en-US"/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76EE46CE-4E0A-45F1-8271-86B4BBD83422}"/>
              </a:ext>
            </a:extLst>
          </p:cNvPr>
          <p:cNvSpPr txBox="1">
            <a:spLocks/>
          </p:cNvSpPr>
          <p:nvPr/>
        </p:nvSpPr>
        <p:spPr>
          <a:xfrm>
            <a:off x="9386046" y="6356350"/>
            <a:ext cx="1967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i="0" kern="1200" baseline="0">
                <a:solidFill>
                  <a:srgbClr val="001060"/>
                </a:solidFill>
                <a:latin typeface="Yu Gothic UI Semilight" panose="020B0400000000000000" pitchFamily="50" charset="-128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ja-JP" altLang="en-US"/>
              <a:t>藤原 友正</a:t>
            </a:r>
          </a:p>
        </p:txBody>
      </p:sp>
    </p:spTree>
    <p:extLst>
      <p:ext uri="{BB962C8B-B14F-4D97-AF65-F5344CB8AC3E}">
        <p14:creationId xmlns:p14="http://schemas.microsoft.com/office/powerpoint/2010/main" val="35361783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073F6E3-A798-449F-8EBB-E8F8F6CEB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00000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E8DB7F6C-4DC4-4D6C-A6E4-2CB6EDCDB9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08. 07 (Fri) NKS2 meeting</a:t>
            </a:r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5CFA431A-DE28-4905-BD9B-FD29ADC220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#40</a:t>
            </a:r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E25D4AB9-0314-45F1-866C-7B586243E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882F1C7E-DC5E-42EB-B36A-045DDAE91D05}"/>
              </a:ext>
            </a:extLst>
          </p:cNvPr>
          <p:cNvSpPr txBox="1">
            <a:spLocks/>
          </p:cNvSpPr>
          <p:nvPr/>
        </p:nvSpPr>
        <p:spPr>
          <a:xfrm>
            <a:off x="9386046" y="6356350"/>
            <a:ext cx="1967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i="0" kern="1200" baseline="0">
                <a:solidFill>
                  <a:srgbClr val="001060"/>
                </a:solidFill>
                <a:latin typeface="Yu Gothic UI Semilight" panose="020B0400000000000000" pitchFamily="50" charset="-128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ja-JP" altLang="en-US"/>
              <a:t>藤原 友正</a:t>
            </a:r>
          </a:p>
        </p:txBody>
      </p:sp>
    </p:spTree>
    <p:extLst>
      <p:ext uri="{BB962C8B-B14F-4D97-AF65-F5344CB8AC3E}">
        <p14:creationId xmlns:p14="http://schemas.microsoft.com/office/powerpoint/2010/main" val="41889516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1906" y="1681163"/>
            <a:ext cx="5655669" cy="823912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1906" y="2505075"/>
            <a:ext cx="5655669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4426" y="1681163"/>
            <a:ext cx="5655668" cy="823912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6053" y="2505075"/>
            <a:ext cx="5655668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08. 07 (Fri) NKS2 meeting</a:t>
            </a:r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#40</a:t>
            </a:r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DFDE3A9-B449-4A9D-86AD-8CBD29602CFB}"/>
              </a:ext>
            </a:extLst>
          </p:cNvPr>
          <p:cNvSpPr txBox="1">
            <a:spLocks/>
          </p:cNvSpPr>
          <p:nvPr/>
        </p:nvSpPr>
        <p:spPr>
          <a:xfrm>
            <a:off x="0" y="-6468"/>
            <a:ext cx="12192000" cy="540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26000">
                <a:srgbClr val="0070C0"/>
              </a:gs>
              <a:gs pos="100000">
                <a:srgbClr val="002060"/>
              </a:gs>
            </a:gsLst>
            <a:lin ang="5400000" scaled="1"/>
            <a:tileRect/>
          </a:gradFill>
          <a:ln>
            <a:solidFill>
              <a:srgbClr val="002060"/>
            </a:solidFill>
          </a:ln>
          <a:scene3d>
            <a:camera prst="orthographicFront"/>
            <a:lightRig rig="freezing" dir="t"/>
          </a:scene3d>
          <a:sp3d/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98C24C4C-CBC7-43D4-A634-A456F6FFFE05}"/>
              </a:ext>
            </a:extLst>
          </p:cNvPr>
          <p:cNvSpPr txBox="1"/>
          <p:nvPr/>
        </p:nvSpPr>
        <p:spPr>
          <a:xfrm>
            <a:off x="10391633" y="0"/>
            <a:ext cx="1800367" cy="540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3E297380-D571-49E0-8A6A-4941F0F746B0}" type="slidenum">
              <a:rPr kumimoji="1" lang="ja-JP" altLang="en-US" sz="3200" b="1" baseline="0" smtClean="0">
                <a:solidFill>
                  <a:schemeClr val="bg1"/>
                </a:solidFill>
                <a:latin typeface="Arial" panose="020B0604020202020204" pitchFamily="34" charset="0"/>
                <a:ea typeface="+mj-ea"/>
              </a:rPr>
              <a:pPr algn="ctr"/>
              <a:t>‹#›</a:t>
            </a:fld>
            <a:endParaRPr kumimoji="1" lang="ja-JP" altLang="en-US" sz="3200" b="1" baseline="0">
              <a:solidFill>
                <a:schemeClr val="bg1"/>
              </a:solidFill>
              <a:latin typeface="Arial" panose="020B0604020202020204" pitchFamily="34" charset="0"/>
              <a:ea typeface="+mj-ea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2B7FA58A-D6D2-41C1-B377-BFFCB613DD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889"/>
            <a:ext cx="10515600" cy="540000"/>
          </a:xfrm>
        </p:spPr>
        <p:txBody>
          <a:bodyPr>
            <a:normAutofit/>
          </a:bodyPr>
          <a:lstStyle>
            <a:lvl1pPr>
              <a:defRPr sz="2500" b="1" baseline="0">
                <a:solidFill>
                  <a:schemeClr val="bg1"/>
                </a:solidFill>
                <a:ea typeface="Yu Gothic UI Semibold" panose="020B0700000000000000" pitchFamily="50" charset="-128"/>
              </a:defRPr>
            </a:lvl1pPr>
          </a:lstStyle>
          <a:p>
            <a:r>
              <a:rPr kumimoji="1" lang="ja-JP" altLang="en-US"/>
              <a:t>マスタータイトルの書式設定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20516023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565A70D0-257F-486B-B4F4-64742FB002C2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40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26000">
                <a:srgbClr val="0070C0"/>
              </a:gs>
              <a:gs pos="100000">
                <a:srgbClr val="002060"/>
              </a:gs>
            </a:gsLst>
            <a:lin ang="5400000" scaled="1"/>
            <a:tileRect/>
          </a:gradFill>
          <a:ln>
            <a:solidFill>
              <a:srgbClr val="002060"/>
            </a:solidFill>
          </a:ln>
          <a:scene3d>
            <a:camera prst="orthographicFront"/>
            <a:lightRig rig="freezing" dir="t"/>
          </a:scene3d>
          <a:sp3d/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aseline="0">
                <a:latin typeface="Yu Gothic UI Semibold" panose="020B0700000000000000" pitchFamily="50" charset="-128"/>
              </a:defRPr>
            </a:lvl1pPr>
          </a:lstStyle>
          <a:p>
            <a:r>
              <a:rPr kumimoji="1" lang="en-US" altLang="ja-JP"/>
              <a:t>2020. 08. 07 (Fri) NKS2 meeting</a:t>
            </a:r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#40</a:t>
            </a:r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5F35469-D4DD-4347-B02B-080122B64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0"/>
            <a:ext cx="10515600" cy="540000"/>
          </a:xfrm>
          <a:noFill/>
          <a:ln>
            <a:noFill/>
          </a:ln>
          <a:scene3d>
            <a:camera prst="orthographicFront"/>
            <a:lightRig rig="freezing" dir="t"/>
          </a:scene3d>
          <a:sp3d/>
        </p:spPr>
        <p:txBody>
          <a:bodyPr>
            <a:normAutofit/>
          </a:bodyPr>
          <a:lstStyle>
            <a:lvl1pPr>
              <a:defRPr sz="2500" b="1" baseline="0">
                <a:solidFill>
                  <a:schemeClr val="bg1"/>
                </a:solidFill>
                <a:latin typeface="Arial" panose="020B0604020202020204" pitchFamily="34" charset="0"/>
                <a:ea typeface="Yu Gothic UI Semibold" panose="020B0700000000000000" pitchFamily="50" charset="-128"/>
              </a:defRPr>
            </a:lvl1pPr>
          </a:lstStyle>
          <a:p>
            <a:r>
              <a:rPr lang="ja-JP" altLang="en-US" dirty="0"/>
              <a:t>マスタータイトルの書式設定</a:t>
            </a:r>
            <a:endParaRPr lang="en-US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3C5FCC83-B8BE-4281-890D-ED9D598AC285}"/>
              </a:ext>
            </a:extLst>
          </p:cNvPr>
          <p:cNvSpPr txBox="1"/>
          <p:nvPr/>
        </p:nvSpPr>
        <p:spPr>
          <a:xfrm>
            <a:off x="10391632" y="0"/>
            <a:ext cx="1800367" cy="540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3E297380-D571-49E0-8A6A-4941F0F746B0}" type="slidenum">
              <a:rPr kumimoji="1" lang="ja-JP" altLang="en-US" sz="3200" b="1" baseline="0" smtClean="0">
                <a:solidFill>
                  <a:schemeClr val="bg1"/>
                </a:solidFill>
                <a:latin typeface="Arial" panose="020B0604020202020204" pitchFamily="34" charset="0"/>
                <a:ea typeface="+mj-ea"/>
              </a:rPr>
              <a:pPr algn="ctr"/>
              <a:t>‹#›</a:t>
            </a:fld>
            <a:endParaRPr kumimoji="1" lang="ja-JP" altLang="en-US" sz="3200" b="1" baseline="0">
              <a:solidFill>
                <a:schemeClr val="bg1"/>
              </a:solidFill>
              <a:latin typeface="Arial" panose="020B0604020202020204" pitchFamily="34" charset="0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0487928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08. 07 (Fri) NKS2 meeting</a:t>
            </a:r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#40</a:t>
            </a:r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810338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08. 07 (Fri) NKS2 meeting</a:t>
            </a:r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#40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378877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08. 07 (Fri) NKS2 meeting</a:t>
            </a:r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#40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544712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5" Type="http://schemas.openxmlformats.org/officeDocument/2006/relationships/theme" Target="../theme/theme3.xml"/><Relationship Id="rId10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0000">
              <a:srgbClr val="ECF8FF"/>
            </a:gs>
            <a:gs pos="48000">
              <a:srgbClr val="F3F4FE"/>
            </a:gs>
            <a:gs pos="100000">
              <a:srgbClr val="D8F0FF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 baseline="0">
                <a:solidFill>
                  <a:srgbClr val="001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kumimoji="1" lang="en-US" altLang="ja-JP"/>
              <a:t>2020. 08. 07 (Fri) NKS2 meeting</a:t>
            </a:r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baseline="0">
                <a:solidFill>
                  <a:srgbClr val="001060"/>
                </a:solidFill>
                <a:latin typeface="Arial" panose="020B0604020202020204" pitchFamily="34" charset="0"/>
                <a:ea typeface="Yu Gothic UI Semibold" panose="020B0700000000000000" pitchFamily="50" charset="-128"/>
                <a:cs typeface="Arial" panose="020B0604020202020204" pitchFamily="34" charset="0"/>
              </a:defRPr>
            </a:lvl1pPr>
          </a:lstStyle>
          <a:p>
            <a:r>
              <a:rPr kumimoji="1" lang="en-US" altLang="zh-TW"/>
              <a:t>ELS Status Report #40</a:t>
            </a:r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02712F5A-F8BF-469F-89D9-543BFFD78F3D}"/>
              </a:ext>
            </a:extLst>
          </p:cNvPr>
          <p:cNvSpPr txBox="1"/>
          <p:nvPr/>
        </p:nvSpPr>
        <p:spPr>
          <a:xfrm>
            <a:off x="10391633" y="1"/>
            <a:ext cx="1800367" cy="576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3E297380-D571-49E0-8A6A-4941F0F746B0}" type="slidenum">
              <a:rPr kumimoji="1" lang="ja-JP" altLang="en-US" sz="3200" b="1" baseline="0" smtClean="0">
                <a:solidFill>
                  <a:srgbClr val="001E64"/>
                </a:solidFill>
                <a:latin typeface="Arial" panose="020B0604020202020204" pitchFamily="34" charset="0"/>
                <a:ea typeface="+mj-ea"/>
              </a:rPr>
              <a:pPr algn="ctr"/>
              <a:t>‹#›</a:t>
            </a:fld>
            <a:endParaRPr kumimoji="1" lang="ja-JP" altLang="en-US" sz="3200" b="1" baseline="0" dirty="0">
              <a:solidFill>
                <a:srgbClr val="001E64"/>
              </a:solidFill>
              <a:latin typeface="Arial" panose="020B0604020202020204" pitchFamily="34" charset="0"/>
              <a:ea typeface="+mj-ea"/>
            </a:endParaRP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CBDF909-F324-46CA-964C-C9921924C486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kumimoji="1" lang="en-US" altLang="ja-JP" b="1" baseline="0">
                <a:solidFill>
                  <a:srgbClr val="001060"/>
                </a:solidFill>
                <a:latin typeface="Arial" panose="020B0604020202020204" pitchFamily="34" charset="0"/>
                <a:ea typeface="Yu Gothic UI Semibold" panose="020B0700000000000000" pitchFamily="50" charset="-128"/>
                <a:cs typeface="Arial" panose="020B0604020202020204" pitchFamily="34" charset="0"/>
              </a:rPr>
              <a:t>M1   Tomomasa FUJIWARA</a:t>
            </a:r>
            <a:endParaRPr kumimoji="1" lang="ja-JP" altLang="en-US" b="1" baseline="0">
              <a:solidFill>
                <a:srgbClr val="001060"/>
              </a:solidFill>
              <a:latin typeface="Arial" panose="020B0604020202020204" pitchFamily="34" charset="0"/>
              <a:ea typeface="Yu Gothic UI Semibold" panose="020B0700000000000000" pitchFamily="50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45719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hf sldNum="0"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 baseline="0">
          <a:solidFill>
            <a:schemeClr val="tx1"/>
          </a:solidFill>
          <a:latin typeface="Arial" panose="020B0604020202020204" pitchFamily="34" charset="0"/>
          <a:ea typeface="游ゴシック Medium" panose="020B0500000000000000" pitchFamily="50" charset="-128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400" kern="1200" baseline="0">
          <a:solidFill>
            <a:schemeClr val="tx1"/>
          </a:solidFill>
          <a:latin typeface="Arial" panose="020B0604020202020204" pitchFamily="34" charset="0"/>
          <a:ea typeface="游ゴシック Medium" panose="020B0500000000000000" pitchFamily="50" charset="-128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 baseline="0">
          <a:solidFill>
            <a:schemeClr val="tx1"/>
          </a:solidFill>
          <a:latin typeface="Arial" panose="020B0604020202020204" pitchFamily="34" charset="0"/>
          <a:ea typeface="游ゴシック Medium" panose="020B0500000000000000" pitchFamily="50" charset="-128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600" kern="1200" baseline="0">
          <a:solidFill>
            <a:schemeClr val="tx1"/>
          </a:solidFill>
          <a:latin typeface="Arial" panose="020B0604020202020204" pitchFamily="34" charset="0"/>
          <a:ea typeface="游ゴシック Medium" panose="020B0500000000000000" pitchFamily="50" charset="-128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200" kern="1200" baseline="0">
          <a:solidFill>
            <a:schemeClr val="tx1"/>
          </a:solidFill>
          <a:latin typeface="Arial" panose="020B0604020202020204" pitchFamily="34" charset="0"/>
          <a:ea typeface="游ゴシック Medium" panose="020B0500000000000000" pitchFamily="50" charset="-128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200" kern="1200" baseline="0">
          <a:solidFill>
            <a:schemeClr val="tx1"/>
          </a:solidFill>
          <a:latin typeface="Arial" panose="020B0604020202020204" pitchFamily="34" charset="0"/>
          <a:ea typeface="游ゴシック Medium" panose="020B0500000000000000" pitchFamily="50" charset="-128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0000">
              <a:srgbClr val="ECF8FF"/>
            </a:gs>
            <a:gs pos="48000">
              <a:srgbClr val="F3F4FE"/>
            </a:gs>
            <a:gs pos="100000">
              <a:srgbClr val="D8F0FF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76226" y="6356350"/>
            <a:ext cx="3371850" cy="50165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lvl1pPr algn="l">
              <a:defRPr sz="1200" b="1" i="0" baseline="0">
                <a:solidFill>
                  <a:srgbClr val="001060"/>
                </a:solidFill>
                <a:latin typeface="Yu Gothic UI Semilight" panose="020B0400000000000000" pitchFamily="50" charset="-128"/>
              </a:defRPr>
            </a:lvl1pPr>
          </a:lstStyle>
          <a:p>
            <a:r>
              <a:rPr kumimoji="1" lang="en-US" altLang="ja-JP"/>
              <a:t>2020. 08. 07 (Fri) NKS2 meeting</a:t>
            </a:r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baseline="0">
                <a:solidFill>
                  <a:srgbClr val="001060"/>
                </a:solidFill>
                <a:latin typeface="Yu Gothic UI Semibold" panose="020B0700000000000000" pitchFamily="50" charset="-128"/>
                <a:ea typeface="Yu Gothic UI Semibold" panose="020B0700000000000000" pitchFamily="50" charset="-128"/>
              </a:defRPr>
            </a:lvl1pPr>
          </a:lstStyle>
          <a:p>
            <a:r>
              <a:rPr kumimoji="1" lang="en-US" altLang="zh-TW"/>
              <a:t>ELS Status Report #40</a:t>
            </a:r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02712F5A-F8BF-469F-89D9-543BFFD78F3D}"/>
              </a:ext>
            </a:extLst>
          </p:cNvPr>
          <p:cNvSpPr txBox="1"/>
          <p:nvPr/>
        </p:nvSpPr>
        <p:spPr>
          <a:xfrm>
            <a:off x="10391633" y="1"/>
            <a:ext cx="1800367" cy="540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3E297380-D571-49E0-8A6A-4941F0F746B0}" type="slidenum">
              <a:rPr kumimoji="1" lang="ja-JP" altLang="en-US" sz="3200" b="1" smtClean="0">
                <a:solidFill>
                  <a:srgbClr val="001E64"/>
                </a:solidFill>
                <a:latin typeface="+mj-ea"/>
                <a:ea typeface="+mj-ea"/>
              </a:rPr>
              <a:pPr algn="ctr"/>
              <a:t>‹#›</a:t>
            </a:fld>
            <a:endParaRPr kumimoji="1" lang="ja-JP" altLang="en-US" sz="3200" b="1">
              <a:solidFill>
                <a:srgbClr val="001E64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0551681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88" r:id="rId13"/>
    <p:sldLayoutId id="2147483689" r:id="rId14"/>
  </p:sldLayoutIdLst>
  <p:hf sldNum="0"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 baseline="0">
          <a:solidFill>
            <a:schemeClr val="tx1"/>
          </a:solidFill>
          <a:latin typeface="Yu Gothic UI Light" panose="020B0300000000000000" pitchFamily="50" charset="-128"/>
          <a:ea typeface="游ゴシック Light" panose="020B0300000000000000" pitchFamily="50" charset="-128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400" kern="1200" baseline="0">
          <a:solidFill>
            <a:schemeClr val="tx1"/>
          </a:solidFill>
          <a:latin typeface="Yu Gothic UI Semilight" panose="020B0400000000000000" pitchFamily="50" charset="-128"/>
          <a:ea typeface="Yu Gothic UI Semilight" panose="020B0400000000000000" pitchFamily="50" charset="-128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 baseline="0">
          <a:solidFill>
            <a:schemeClr val="tx1"/>
          </a:solidFill>
          <a:latin typeface="Yu Gothic UI Semilight" panose="020B0400000000000000" pitchFamily="50" charset="-128"/>
          <a:ea typeface="Yu Gothic UI Semilight" panose="020B0400000000000000" pitchFamily="50" charset="-128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600" kern="1200" baseline="0">
          <a:solidFill>
            <a:schemeClr val="tx1"/>
          </a:solidFill>
          <a:latin typeface="Yu Gothic UI Semilight" panose="020B0400000000000000" pitchFamily="50" charset="-128"/>
          <a:ea typeface="Yu Gothic UI Semilight" panose="020B0400000000000000" pitchFamily="50" charset="-128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200" kern="1200" baseline="0">
          <a:solidFill>
            <a:schemeClr val="tx1"/>
          </a:solidFill>
          <a:latin typeface="Yu Gothic UI Semilight" panose="020B0400000000000000" pitchFamily="50" charset="-128"/>
          <a:ea typeface="Yu Gothic UI Semilight" panose="020B0400000000000000" pitchFamily="50" charset="-128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200" kern="1200" baseline="0">
          <a:solidFill>
            <a:schemeClr val="tx1"/>
          </a:solidFill>
          <a:latin typeface="Yu Gothic UI Semilight" panose="020B0400000000000000" pitchFamily="50" charset="-128"/>
          <a:ea typeface="Yu Gothic UI Semilight" panose="020B0400000000000000" pitchFamily="50" charset="-128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0000">
              <a:srgbClr val="ECF8FF"/>
            </a:gs>
            <a:gs pos="48000">
              <a:srgbClr val="F3F4FE"/>
            </a:gs>
            <a:gs pos="100000">
              <a:srgbClr val="D8F0FF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 dirty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dirty="0"/>
              <a:t>マスター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 baseline="0">
                <a:solidFill>
                  <a:srgbClr val="001060"/>
                </a:solidFill>
                <a:latin typeface="Yu Gothic UI Semilight" panose="020B0400000000000000" pitchFamily="50" charset="-128"/>
              </a:defRPr>
            </a:lvl1pPr>
          </a:lstStyle>
          <a:p>
            <a:r>
              <a:rPr kumimoji="1" lang="en-US" altLang="ja-JP"/>
              <a:t>2020. 08. 07 (Fri) NKS2 meeting</a:t>
            </a:r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baseline="0">
                <a:solidFill>
                  <a:srgbClr val="001060"/>
                </a:solidFill>
                <a:latin typeface="Yu Gothic UI Semibold" panose="020B0700000000000000" pitchFamily="50" charset="-128"/>
                <a:ea typeface="Yu Gothic UI Semibold" panose="020B0700000000000000" pitchFamily="50" charset="-128"/>
              </a:defRPr>
            </a:lvl1pPr>
          </a:lstStyle>
          <a:p>
            <a:r>
              <a:rPr kumimoji="1" lang="en-US" altLang="zh-TW"/>
              <a:t>ELS Status Report #40</a:t>
            </a:r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02712F5A-F8BF-469F-89D9-543BFFD78F3D}"/>
              </a:ext>
            </a:extLst>
          </p:cNvPr>
          <p:cNvSpPr txBox="1"/>
          <p:nvPr/>
        </p:nvSpPr>
        <p:spPr>
          <a:xfrm>
            <a:off x="10391633" y="1"/>
            <a:ext cx="1800367" cy="540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3E297380-D571-49E0-8A6A-4941F0F746B0}" type="slidenum">
              <a:rPr kumimoji="1" lang="ja-JP" altLang="en-US" sz="3200" b="1" smtClean="0">
                <a:solidFill>
                  <a:srgbClr val="001E64"/>
                </a:solidFill>
                <a:latin typeface="+mj-ea"/>
                <a:ea typeface="+mj-ea"/>
              </a:rPr>
              <a:pPr algn="ctr"/>
              <a:t>‹#›</a:t>
            </a:fld>
            <a:endParaRPr kumimoji="1" lang="ja-JP" altLang="en-US" sz="3200" b="1" dirty="0">
              <a:solidFill>
                <a:srgbClr val="001E64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3529212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</p:sldLayoutIdLst>
  <p:hf sldNum="0"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 baseline="0">
          <a:solidFill>
            <a:schemeClr val="tx1"/>
          </a:solidFill>
          <a:latin typeface="Yu Gothic UI Light" panose="020B0300000000000000" pitchFamily="50" charset="-128"/>
          <a:ea typeface="游ゴシック Light" panose="020B0300000000000000" pitchFamily="50" charset="-128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400" kern="1200" baseline="0">
          <a:solidFill>
            <a:schemeClr val="tx1"/>
          </a:solidFill>
          <a:latin typeface="Yu Gothic UI Semilight" panose="020B0400000000000000" pitchFamily="50" charset="-128"/>
          <a:ea typeface="Yu Gothic UI Semilight" panose="020B0400000000000000" pitchFamily="50" charset="-128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 baseline="0">
          <a:solidFill>
            <a:schemeClr val="tx1"/>
          </a:solidFill>
          <a:latin typeface="Yu Gothic UI Semilight" panose="020B0400000000000000" pitchFamily="50" charset="-128"/>
          <a:ea typeface="Yu Gothic UI Semilight" panose="020B0400000000000000" pitchFamily="50" charset="-128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600" kern="1200" baseline="0">
          <a:solidFill>
            <a:schemeClr val="tx1"/>
          </a:solidFill>
          <a:latin typeface="Yu Gothic UI Semilight" panose="020B0400000000000000" pitchFamily="50" charset="-128"/>
          <a:ea typeface="Yu Gothic UI Semilight" panose="020B0400000000000000" pitchFamily="50" charset="-128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200" kern="1200" baseline="0">
          <a:solidFill>
            <a:schemeClr val="tx1"/>
          </a:solidFill>
          <a:latin typeface="Yu Gothic UI Semilight" panose="020B0400000000000000" pitchFamily="50" charset="-128"/>
          <a:ea typeface="Yu Gothic UI Semilight" panose="020B0400000000000000" pitchFamily="50" charset="-128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200" kern="1200" baseline="0">
          <a:solidFill>
            <a:schemeClr val="tx1"/>
          </a:solidFill>
          <a:latin typeface="Yu Gothic UI Semilight" panose="020B0400000000000000" pitchFamily="50" charset="-128"/>
          <a:ea typeface="Yu Gothic UI Semilight" panose="020B0400000000000000" pitchFamily="50" charset="-128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qiita.com/shnagai/items/7403411b4aa193d0fa0d" TargetMode="Externa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68C82DB-0BE7-490F-95F2-D00B379C916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ja-JP" u="sng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Status Report #40</a:t>
            </a:r>
            <a:endParaRPr kumimoji="1" lang="ja-JP" altLang="en-US" u="sng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B10FB936-21FC-4475-85BC-395E030C92B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kumimoji="1" lang="en-US" altLang="ja-JP" sz="1500" b="1"/>
              <a:t>2020. 08. 07 (Fri)</a:t>
            </a:r>
          </a:p>
          <a:p>
            <a:r>
              <a:rPr lang="en-US" altLang="ja-JP" sz="1500" b="1"/>
              <a:t>Tohoku Univ.   M1</a:t>
            </a:r>
          </a:p>
          <a:p>
            <a:r>
              <a:rPr kumimoji="1" lang="en-US" altLang="ja-JP" sz="1500" b="1"/>
              <a:t>T. Fujiwara</a:t>
            </a:r>
            <a:endParaRPr kumimoji="1" lang="ja-JP" altLang="en-US" sz="1500" b="1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BFE0CD69-B577-4450-BCF5-49F1BF3EDD1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784572" y="3937818"/>
            <a:ext cx="3849465" cy="2050231"/>
          </a:xfrm>
        </p:spPr>
        <p:txBody>
          <a:bodyPr>
            <a:normAutofit/>
          </a:bodyPr>
          <a:lstStyle/>
          <a:p>
            <a:r>
              <a:rPr kumimoji="1" lang="en-US" altLang="ja-JP" sz="1200"/>
              <a:t>Beta-ray mearsurement</a:t>
            </a:r>
            <a:r>
              <a:rPr lang="ja-JP" altLang="en-US" sz="1200"/>
              <a:t> </a:t>
            </a:r>
            <a:r>
              <a:rPr lang="en-US" altLang="ja-JP" sz="1200"/>
              <a:t>w/</a:t>
            </a:r>
            <a:r>
              <a:rPr lang="ja-JP" altLang="en-US" sz="1200"/>
              <a:t> </a:t>
            </a:r>
            <a:r>
              <a:rPr lang="en-US" altLang="ja-JP" sz="1200"/>
              <a:t>5</a:t>
            </a:r>
            <a:r>
              <a:rPr lang="en-US" altLang="ja-JP" sz="1200" baseline="30000"/>
              <a:t>t</a:t>
            </a:r>
            <a:r>
              <a:rPr lang="en-US" altLang="ja-JP" sz="1200"/>
              <a:t>×22</a:t>
            </a:r>
            <a:r>
              <a:rPr lang="en-US" altLang="ja-JP" sz="1200" baseline="30000"/>
              <a:t>w</a:t>
            </a:r>
            <a:r>
              <a:rPr lang="ja-JP" altLang="en-US" sz="1200"/>
              <a:t> </a:t>
            </a:r>
            <a:r>
              <a:rPr lang="en-US" altLang="ja-JP" sz="1200"/>
              <a:t>scintillator</a:t>
            </a:r>
          </a:p>
          <a:p>
            <a:r>
              <a:rPr kumimoji="1" lang="en-US" altLang="ja-JP" sz="1200"/>
              <a:t>Measurement setup fix</a:t>
            </a:r>
          </a:p>
          <a:p>
            <a:pPr marL="0" indent="0">
              <a:buNone/>
            </a:pPr>
            <a:endParaRPr lang="en-US" altLang="ja-JP" sz="1200"/>
          </a:p>
          <a:p>
            <a:r>
              <a:rPr kumimoji="1" lang="ja-JP" altLang="en-US" sz="1200"/>
              <a:t>期末レポート</a:t>
            </a:r>
            <a:r>
              <a:rPr lang="ja-JP" altLang="en-US" sz="1200"/>
              <a:t>を</a:t>
            </a:r>
            <a:r>
              <a:rPr kumimoji="1" lang="ja-JP" altLang="en-US" sz="1200"/>
              <a:t>書いていました</a:t>
            </a:r>
            <a:endParaRPr kumimoji="1" lang="en-US" altLang="ja-JP" sz="1200"/>
          </a:p>
          <a:p>
            <a:pPr marL="0" indent="0">
              <a:buNone/>
            </a:pPr>
            <a:r>
              <a:rPr kumimoji="1" lang="en-US" altLang="ja-JP" sz="1000"/>
              <a:t>(</a:t>
            </a:r>
            <a:r>
              <a:rPr kumimoji="1" lang="ja-JP" altLang="en-US" sz="1000"/>
              <a:t>場の量子論基礎</a:t>
            </a:r>
            <a:r>
              <a:rPr lang="ja-JP" altLang="en-US" sz="1000"/>
              <a:t>・固体分光学基礎</a:t>
            </a:r>
            <a:r>
              <a:rPr lang="en-US" altLang="ja-JP" sz="1000"/>
              <a:t>×2</a:t>
            </a:r>
            <a:r>
              <a:rPr lang="ja-JP" altLang="en-US" sz="1000"/>
              <a:t>・物質物理学基礎</a:t>
            </a:r>
            <a:endParaRPr lang="en-US" altLang="ja-JP" sz="1000"/>
          </a:p>
          <a:p>
            <a:pPr marL="0" indent="0">
              <a:buNone/>
            </a:pPr>
            <a:r>
              <a:rPr lang="ja-JP" altLang="en-US" sz="1000"/>
              <a:t>・宇宙創成物理学概論・素粒子物理学基礎</a:t>
            </a:r>
            <a:r>
              <a:rPr kumimoji="1" lang="en-US" altLang="ja-JP" sz="1000"/>
              <a:t>)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B56C28E4-825A-4DA9-B0CC-6091C4F2E13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15" name="図 14">
            <a:extLst>
              <a:ext uri="{FF2B5EF4-FFF2-40B4-BE49-F238E27FC236}">
                <a16:creationId xmlns:a16="http://schemas.microsoft.com/office/drawing/2014/main" id="{C0012A08-78B6-4B74-B897-9765C1AE36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5084762"/>
            <a:ext cx="1776456" cy="1773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7146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コンテンツ プレースホルダー 7">
            <a:extLst>
              <a:ext uri="{FF2B5EF4-FFF2-40B4-BE49-F238E27FC236}">
                <a16:creationId xmlns:a16="http://schemas.microsoft.com/office/drawing/2014/main" id="{3A5045F4-1386-4CA8-9E44-062885DA63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89" t="-381" r="11523" b="50715"/>
          <a:stretch/>
        </p:blipFill>
        <p:spPr>
          <a:xfrm>
            <a:off x="3695044" y="756754"/>
            <a:ext cx="8496956" cy="4905953"/>
          </a:xfr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85D5EFA1-B6D3-4F51-A8DD-2E191B860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/>
              <a:t>Measurement setup fix</a:t>
            </a:r>
            <a:endParaRPr kumimoji="1" lang="ja-JP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82D4A00-F566-4082-871B-A1B199F746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08. 07 (Fri) NKS2 meeting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DF02E6B-F0CC-4162-B072-1087E445B2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#40</a:t>
            </a:r>
            <a:endParaRPr kumimoji="1" lang="ja-JP" altLang="en-US"/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AF7E865F-16C2-4762-9188-7B5E9CEF1AB7}"/>
              </a:ext>
            </a:extLst>
          </p:cNvPr>
          <p:cNvSpPr txBox="1"/>
          <p:nvPr/>
        </p:nvSpPr>
        <p:spPr>
          <a:xfrm>
            <a:off x="3695044" y="1455761"/>
            <a:ext cx="2158409" cy="646331"/>
          </a:xfrm>
          <a:prstGeom prst="rect">
            <a:avLst/>
          </a:prstGeom>
          <a:solidFill>
            <a:schemeClr val="bg1"/>
          </a:solidFill>
          <a:ln w="158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600" b="1"/>
              <a:t>β</a:t>
            </a:r>
            <a:r>
              <a:rPr kumimoji="1" lang="ja-JP" altLang="en-US" sz="3600" b="1"/>
              <a:t>線源</a:t>
            </a:r>
            <a:endParaRPr kumimoji="1" lang="en-US" altLang="ja-JP" sz="3600" b="1"/>
          </a:p>
        </p:txBody>
      </p:sp>
      <p:cxnSp>
        <p:nvCxnSpPr>
          <p:cNvPr id="32" name="直線矢印コネクタ 31">
            <a:extLst>
              <a:ext uri="{FF2B5EF4-FFF2-40B4-BE49-F238E27FC236}">
                <a16:creationId xmlns:a16="http://schemas.microsoft.com/office/drawing/2014/main" id="{CF107DD3-5365-4129-987B-0C05AADA85E7}"/>
              </a:ext>
            </a:extLst>
          </p:cNvPr>
          <p:cNvCxnSpPr>
            <a:cxnSpLocks/>
          </p:cNvCxnSpPr>
          <p:nvPr/>
        </p:nvCxnSpPr>
        <p:spPr>
          <a:xfrm>
            <a:off x="5135517" y="2945217"/>
            <a:ext cx="6602827" cy="0"/>
          </a:xfrm>
          <a:prstGeom prst="straightConnector1">
            <a:avLst/>
          </a:prstGeom>
          <a:ln w="63500">
            <a:solidFill>
              <a:srgbClr val="FF0000"/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矢印コネクタ 37">
            <a:extLst>
              <a:ext uri="{FF2B5EF4-FFF2-40B4-BE49-F238E27FC236}">
                <a16:creationId xmlns:a16="http://schemas.microsoft.com/office/drawing/2014/main" id="{7D4D385A-7A13-4EAA-AC00-E5BFA460941F}"/>
              </a:ext>
            </a:extLst>
          </p:cNvPr>
          <p:cNvCxnSpPr>
            <a:cxnSpLocks/>
          </p:cNvCxnSpPr>
          <p:nvPr/>
        </p:nvCxnSpPr>
        <p:spPr>
          <a:xfrm>
            <a:off x="7240772" y="3071851"/>
            <a:ext cx="785037" cy="0"/>
          </a:xfrm>
          <a:prstGeom prst="straightConnector1">
            <a:avLst/>
          </a:prstGeom>
          <a:ln w="38100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D243BEDD-1452-4CE3-B966-D67E5D379781}"/>
              </a:ext>
            </a:extLst>
          </p:cNvPr>
          <p:cNvSpPr txBox="1"/>
          <p:nvPr/>
        </p:nvSpPr>
        <p:spPr>
          <a:xfrm>
            <a:off x="6919714" y="3732814"/>
            <a:ext cx="1804590" cy="507831"/>
          </a:xfrm>
          <a:prstGeom prst="rect">
            <a:avLst/>
          </a:prstGeom>
          <a:solidFill>
            <a:schemeClr val="bg1"/>
          </a:solidFill>
          <a:ln w="158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700" b="1">
                <a:latin typeface="Arial" panose="020B0604020202020204" pitchFamily="34" charset="0"/>
              </a:rPr>
              <a:t>~ 5 mm</a:t>
            </a: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508F46B6-6F17-405D-9D1A-67FB1EEAF57B}"/>
              </a:ext>
            </a:extLst>
          </p:cNvPr>
          <p:cNvSpPr txBox="1"/>
          <p:nvPr/>
        </p:nvSpPr>
        <p:spPr>
          <a:xfrm>
            <a:off x="9995215" y="3977139"/>
            <a:ext cx="2158409" cy="646331"/>
          </a:xfrm>
          <a:prstGeom prst="rect">
            <a:avLst/>
          </a:prstGeom>
          <a:solidFill>
            <a:schemeClr val="bg1"/>
          </a:solidFill>
          <a:ln w="158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600" b="1"/>
              <a:t>Ref-2</a:t>
            </a:r>
          </a:p>
        </p:txBody>
      </p:sp>
      <p:cxnSp>
        <p:nvCxnSpPr>
          <p:cNvPr id="20" name="直線矢印コネクタ 19">
            <a:extLst>
              <a:ext uri="{FF2B5EF4-FFF2-40B4-BE49-F238E27FC236}">
                <a16:creationId xmlns:a16="http://schemas.microsoft.com/office/drawing/2014/main" id="{5AC7CA2F-8ABA-4F98-806D-14C717B60095}"/>
              </a:ext>
            </a:extLst>
          </p:cNvPr>
          <p:cNvCxnSpPr>
            <a:cxnSpLocks/>
          </p:cNvCxnSpPr>
          <p:nvPr/>
        </p:nvCxnSpPr>
        <p:spPr>
          <a:xfrm flipH="1" flipV="1">
            <a:off x="9300558" y="3624027"/>
            <a:ext cx="694657" cy="402879"/>
          </a:xfrm>
          <a:prstGeom prst="straightConnector1">
            <a:avLst/>
          </a:prstGeom>
          <a:ln w="31750">
            <a:solidFill>
              <a:srgbClr val="FF2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67FEDFA8-B529-47AB-A773-8CC328349187}"/>
              </a:ext>
            </a:extLst>
          </p:cNvPr>
          <p:cNvSpPr txBox="1"/>
          <p:nvPr/>
        </p:nvSpPr>
        <p:spPr>
          <a:xfrm>
            <a:off x="4566691" y="4061974"/>
            <a:ext cx="2158409" cy="646331"/>
          </a:xfrm>
          <a:prstGeom prst="rect">
            <a:avLst/>
          </a:prstGeom>
          <a:solidFill>
            <a:schemeClr val="bg1"/>
          </a:solidFill>
          <a:ln w="158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600" b="1"/>
              <a:t>Ref-1</a:t>
            </a:r>
          </a:p>
        </p:txBody>
      </p:sp>
      <p:cxnSp>
        <p:nvCxnSpPr>
          <p:cNvPr id="22" name="直線矢印コネクタ 21">
            <a:extLst>
              <a:ext uri="{FF2B5EF4-FFF2-40B4-BE49-F238E27FC236}">
                <a16:creationId xmlns:a16="http://schemas.microsoft.com/office/drawing/2014/main" id="{A720B065-59C2-4BE8-BD39-512586BC37F7}"/>
              </a:ext>
            </a:extLst>
          </p:cNvPr>
          <p:cNvCxnSpPr>
            <a:cxnSpLocks/>
            <a:stCxn id="21" idx="0"/>
          </p:cNvCxnSpPr>
          <p:nvPr/>
        </p:nvCxnSpPr>
        <p:spPr>
          <a:xfrm flipV="1">
            <a:off x="5645896" y="3624027"/>
            <a:ext cx="207557" cy="437947"/>
          </a:xfrm>
          <a:prstGeom prst="straightConnector1">
            <a:avLst/>
          </a:prstGeom>
          <a:ln w="31750">
            <a:solidFill>
              <a:srgbClr val="FF2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表 43">
            <a:extLst>
              <a:ext uri="{FF2B5EF4-FFF2-40B4-BE49-F238E27FC236}">
                <a16:creationId xmlns:a16="http://schemas.microsoft.com/office/drawing/2014/main" id="{84B31125-D48B-4796-B63E-5E9EBEE547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8816448"/>
              </p:ext>
            </p:extLst>
          </p:nvPr>
        </p:nvGraphicFramePr>
        <p:xfrm>
          <a:off x="64818" y="2511246"/>
          <a:ext cx="4435243" cy="43342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19038">
                  <a:extLst>
                    <a:ext uri="{9D8B030D-6E8A-4147-A177-3AD203B41FA5}">
                      <a16:colId xmlns:a16="http://schemas.microsoft.com/office/drawing/2014/main" val="2194462241"/>
                    </a:ext>
                  </a:extLst>
                </a:gridCol>
                <a:gridCol w="2516205">
                  <a:extLst>
                    <a:ext uri="{9D8B030D-6E8A-4147-A177-3AD203B41FA5}">
                      <a16:colId xmlns:a16="http://schemas.microsoft.com/office/drawing/2014/main" val="3452200786"/>
                    </a:ext>
                  </a:extLst>
                </a:gridCol>
              </a:tblGrid>
              <a:tr h="554535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baseline="0">
                          <a:latin typeface="Arial" panose="020B0604020202020204" pitchFamily="34" charset="0"/>
                        </a:rPr>
                        <a:t>CH</a:t>
                      </a:r>
                      <a:endParaRPr kumimoji="1" lang="ja-JP" altLang="en-US" baseline="0"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baseline="0">
                          <a:latin typeface="Arial" panose="020B0604020202020204" pitchFamily="34" charset="0"/>
                        </a:rPr>
                        <a:t>Rate [Hz]</a:t>
                      </a:r>
                      <a:endParaRPr kumimoji="1" lang="ja-JP" altLang="en-US" baseline="0"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74463514"/>
                  </a:ext>
                </a:extLst>
              </a:tr>
              <a:tr h="52307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baseline="0">
                          <a:latin typeface="Arial" panose="020B0604020202020204" pitchFamily="34" charset="0"/>
                        </a:rPr>
                        <a:t>Ref-1 single</a:t>
                      </a:r>
                      <a:endParaRPr kumimoji="1" lang="ja-JP" altLang="en-US" sz="1600" baseline="0"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b="1" baseline="0">
                          <a:latin typeface="Arial" panose="020B0604020202020204" pitchFamily="34" charset="0"/>
                        </a:rPr>
                        <a:t>~2×10</a:t>
                      </a:r>
                      <a:r>
                        <a:rPr kumimoji="1" lang="en-US" altLang="ja-JP" b="1" baseline="30000">
                          <a:latin typeface="Arial" panose="020B0604020202020204" pitchFamily="34" charset="0"/>
                        </a:rPr>
                        <a:t>3</a:t>
                      </a:r>
                      <a:endParaRPr kumimoji="1" lang="ja-JP" altLang="en-US" b="1" baseline="30000"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84398337"/>
                  </a:ext>
                </a:extLst>
              </a:tr>
              <a:tr h="52307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baseline="0">
                          <a:latin typeface="Arial" panose="020B0604020202020204" pitchFamily="34" charset="0"/>
                        </a:rPr>
                        <a:t>Ref-2 single</a:t>
                      </a:r>
                      <a:endParaRPr kumimoji="1" lang="ja-JP" altLang="en-US" sz="1600" baseline="0"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b="1" baseline="0">
                          <a:latin typeface="Arial" panose="020B0604020202020204" pitchFamily="34" charset="0"/>
                        </a:rPr>
                        <a:t>~25-30</a:t>
                      </a:r>
                      <a:endParaRPr kumimoji="1" lang="ja-JP" altLang="en-US" b="1" baseline="0"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85476690"/>
                  </a:ext>
                </a:extLst>
              </a:tr>
              <a:tr h="52307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baseline="0">
                          <a:latin typeface="Arial" panose="020B0604020202020204" pitchFamily="34" charset="0"/>
                        </a:rPr>
                        <a:t>Ref-1</a:t>
                      </a:r>
                      <a:r>
                        <a:rPr kumimoji="1" lang="ja-JP" altLang="en-US" sz="1600" baseline="0">
                          <a:latin typeface="Arial" panose="020B0604020202020204" pitchFamily="34" charset="0"/>
                        </a:rPr>
                        <a:t>⊗</a:t>
                      </a:r>
                      <a:r>
                        <a:rPr kumimoji="1" lang="en-US" altLang="ja-JP" sz="1600" baseline="0">
                          <a:latin typeface="Arial" panose="020B0604020202020204" pitchFamily="34" charset="0"/>
                        </a:rPr>
                        <a:t>Ref-2</a:t>
                      </a:r>
                      <a:endParaRPr kumimoji="1" lang="ja-JP" altLang="en-US" sz="1600" baseline="0"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b="1" baseline="0">
                          <a:latin typeface="Arial" panose="020B0604020202020204" pitchFamily="34" charset="0"/>
                        </a:rPr>
                        <a:t>~0.5</a:t>
                      </a:r>
                      <a:endParaRPr kumimoji="1" lang="ja-JP" altLang="en-US" b="1" baseline="0"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21212296"/>
                  </a:ext>
                </a:extLst>
              </a:tr>
              <a:tr h="52307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baseline="0">
                          <a:latin typeface="Arial" panose="020B0604020202020204" pitchFamily="34" charset="0"/>
                        </a:rPr>
                        <a:t>ToF-1 single</a:t>
                      </a:r>
                      <a:endParaRPr kumimoji="1" lang="ja-JP" altLang="en-US" sz="1600" baseline="0"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b="1" baseline="0">
                          <a:latin typeface="Arial" panose="020B0604020202020204" pitchFamily="34" charset="0"/>
                        </a:rPr>
                        <a:t>~2 ×10</a:t>
                      </a:r>
                      <a:r>
                        <a:rPr kumimoji="1" lang="en-US" altLang="ja-JP" b="1" baseline="30000">
                          <a:latin typeface="Arial" panose="020B0604020202020204" pitchFamily="34" charset="0"/>
                        </a:rPr>
                        <a:t>4</a:t>
                      </a:r>
                      <a:endParaRPr kumimoji="1" lang="ja-JP" altLang="en-US" b="1" baseline="30000"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58257902"/>
                  </a:ext>
                </a:extLst>
              </a:tr>
              <a:tr h="52307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baseline="0">
                          <a:latin typeface="Arial" panose="020B0604020202020204" pitchFamily="34" charset="0"/>
                        </a:rPr>
                        <a:t>ToF-2 single</a:t>
                      </a:r>
                      <a:endParaRPr kumimoji="1" lang="ja-JP" altLang="en-US" sz="1600" baseline="0"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b="1" baseline="0">
                          <a:latin typeface="Arial" panose="020B0604020202020204" pitchFamily="34" charset="0"/>
                        </a:rPr>
                        <a:t>~2 ×10</a:t>
                      </a:r>
                      <a:r>
                        <a:rPr kumimoji="1" lang="en-US" altLang="ja-JP" b="1" baseline="30000">
                          <a:latin typeface="Arial" panose="020B0604020202020204" pitchFamily="34" charset="0"/>
                        </a:rPr>
                        <a:t>4</a:t>
                      </a:r>
                      <a:endParaRPr kumimoji="1" lang="ja-JP" altLang="en-US" b="1" baseline="30000"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76788931"/>
                  </a:ext>
                </a:extLst>
              </a:tr>
              <a:tr h="52307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baseline="0">
                          <a:latin typeface="Arial" panose="020B0604020202020204" pitchFamily="34" charset="0"/>
                        </a:rPr>
                        <a:t>ToF coin.</a:t>
                      </a:r>
                      <a:endParaRPr kumimoji="1" lang="ja-JP" altLang="en-US" sz="1600" baseline="0">
                        <a:latin typeface="Arial" panose="020B0604020202020204" pitchFamily="34" charset="0"/>
                      </a:endParaRPr>
                    </a:p>
                  </a:txBody>
                  <a:tcPr anchor="ctr">
                    <a:lnB w="952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b="1" baseline="0">
                          <a:latin typeface="Arial" panose="020B0604020202020204" pitchFamily="34" charset="0"/>
                        </a:rPr>
                        <a:t>~2 ×10</a:t>
                      </a:r>
                      <a:r>
                        <a:rPr kumimoji="1" lang="en-US" altLang="ja-JP" b="1" baseline="30000">
                          <a:latin typeface="Arial" panose="020B0604020202020204" pitchFamily="34" charset="0"/>
                        </a:rPr>
                        <a:t>4</a:t>
                      </a:r>
                      <a:endParaRPr kumimoji="1" lang="ja-JP" altLang="en-US" b="1" baseline="30000">
                        <a:latin typeface="Arial" panose="020B0604020202020204" pitchFamily="34" charset="0"/>
                      </a:endParaRPr>
                    </a:p>
                  </a:txBody>
                  <a:tcPr anchor="ctr">
                    <a:lnB w="952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8682757"/>
                  </a:ext>
                </a:extLst>
              </a:tr>
              <a:tr h="641306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b="1" baseline="0">
                          <a:solidFill>
                            <a:srgbClr val="FF00FF"/>
                          </a:solidFill>
                          <a:latin typeface="Arial" panose="020B0604020202020204" pitchFamily="34" charset="0"/>
                        </a:rPr>
                        <a:t>All (Ref</a:t>
                      </a:r>
                      <a:r>
                        <a:rPr kumimoji="1" lang="ja-JP" altLang="en-US" sz="1600" b="1" baseline="0">
                          <a:solidFill>
                            <a:srgbClr val="FF00FF"/>
                          </a:solidFill>
                          <a:latin typeface="Arial" panose="020B0604020202020204" pitchFamily="34" charset="0"/>
                        </a:rPr>
                        <a:t>⊗</a:t>
                      </a:r>
                      <a:r>
                        <a:rPr kumimoji="1" lang="en-US" altLang="ja-JP" sz="1600" b="1" baseline="0">
                          <a:solidFill>
                            <a:srgbClr val="FF00FF"/>
                          </a:solidFill>
                          <a:latin typeface="Arial" panose="020B0604020202020204" pitchFamily="34" charset="0"/>
                        </a:rPr>
                        <a:t>Ref2</a:t>
                      </a:r>
                      <a:r>
                        <a:rPr kumimoji="1" lang="ja-JP" altLang="en-US" sz="1600" b="1" baseline="0">
                          <a:solidFill>
                            <a:srgbClr val="FF00FF"/>
                          </a:solidFill>
                          <a:latin typeface="Arial" panose="020B0604020202020204" pitchFamily="34" charset="0"/>
                        </a:rPr>
                        <a:t>⊗</a:t>
                      </a:r>
                      <a:r>
                        <a:rPr kumimoji="1" lang="en-US" altLang="ja-JP" sz="1600" b="1" baseline="0">
                          <a:solidFill>
                            <a:srgbClr val="FF00FF"/>
                          </a:solidFill>
                          <a:latin typeface="Arial" panose="020B0604020202020204" pitchFamily="34" charset="0"/>
                        </a:rPr>
                        <a:t>ToF)</a:t>
                      </a:r>
                      <a:endParaRPr kumimoji="1" lang="ja-JP" altLang="en-US" sz="1600" b="1" baseline="0">
                        <a:solidFill>
                          <a:srgbClr val="FF00FF"/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T w="952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b="1" baseline="0">
                          <a:solidFill>
                            <a:srgbClr val="FF00FF"/>
                          </a:solidFill>
                          <a:latin typeface="Arial" panose="020B0604020202020204" pitchFamily="34" charset="0"/>
                        </a:rPr>
                        <a:t>~0.5</a:t>
                      </a:r>
                      <a:endParaRPr kumimoji="1" lang="ja-JP" altLang="en-US" b="1" baseline="0">
                        <a:solidFill>
                          <a:srgbClr val="FF00FF"/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T w="952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03074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902477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0EFA00C-5C23-4C5A-854F-FF946AD25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/>
              <a:t>To do 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9C04626-097B-4FFB-AAA9-63507E6115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70175"/>
            <a:ext cx="10515600" cy="4968000"/>
          </a:xfrm>
        </p:spPr>
        <p:txBody>
          <a:bodyPr/>
          <a:lstStyle/>
          <a:p>
            <a:r>
              <a:rPr kumimoji="1" lang="ja-JP" altLang="en-US"/>
              <a:t>シンチ群の物質量を抑える ⇒ </a:t>
            </a:r>
            <a:r>
              <a:rPr lang="en-US" altLang="ja-JP"/>
              <a:t>ToF </a:t>
            </a:r>
            <a:r>
              <a:rPr lang="ja-JP" altLang="en-US"/>
              <a:t>シンチの反射材</a:t>
            </a:r>
            <a:r>
              <a:rPr lang="en-US" altLang="ja-JP"/>
              <a:t>(</a:t>
            </a:r>
            <a:r>
              <a:rPr lang="ja-JP" altLang="en-US"/>
              <a:t>テフロン確認</a:t>
            </a:r>
            <a:r>
              <a:rPr lang="en-US" altLang="ja-JP"/>
              <a:t>, </a:t>
            </a:r>
            <a:r>
              <a:rPr lang="ja-JP" altLang="en-US"/>
              <a:t>まき直し</a:t>
            </a:r>
            <a:r>
              <a:rPr lang="en-US" altLang="ja-JP"/>
              <a:t>)</a:t>
            </a:r>
          </a:p>
          <a:p>
            <a:pPr marL="0" indent="0">
              <a:buNone/>
            </a:pPr>
            <a:r>
              <a:rPr kumimoji="1" lang="en-US" altLang="ja-JP"/>
              <a:t>                                                    Ref. </a:t>
            </a:r>
            <a:r>
              <a:rPr kumimoji="1" lang="ja-JP" altLang="en-US"/>
              <a:t>シンチの反射材ペイント</a:t>
            </a:r>
            <a:r>
              <a:rPr lang="ja-JP" altLang="en-US"/>
              <a:t>を減らす</a:t>
            </a:r>
            <a:endParaRPr kumimoji="1" lang="en-US" altLang="ja-JP"/>
          </a:p>
          <a:p>
            <a:pPr marL="0" indent="0">
              <a:buNone/>
            </a:pPr>
            <a:r>
              <a:rPr lang="en-US" altLang="ja-JP"/>
              <a:t>	</a:t>
            </a:r>
            <a:r>
              <a:rPr lang="ja-JP" altLang="en-US"/>
              <a:t>⇒ シンチ</a:t>
            </a:r>
            <a:r>
              <a:rPr lang="en-US" altLang="ja-JP"/>
              <a:t>3</a:t>
            </a:r>
            <a:r>
              <a:rPr lang="ja-JP" altLang="en-US"/>
              <a:t>個のセットでデータをとれるかを再確認</a:t>
            </a:r>
            <a:r>
              <a:rPr lang="en-US" altLang="ja-JP"/>
              <a:t>(</a:t>
            </a:r>
            <a:r>
              <a:rPr lang="ja-JP" altLang="en-US"/>
              <a:t>コインシデンスレート</a:t>
            </a:r>
            <a:r>
              <a:rPr lang="en-US" altLang="ja-JP"/>
              <a:t>)</a:t>
            </a:r>
          </a:p>
          <a:p>
            <a:endParaRPr lang="en-US" altLang="ja-JP"/>
          </a:p>
          <a:p>
            <a:r>
              <a:rPr kumimoji="1" lang="en-US" altLang="ja-JP"/>
              <a:t>5</a:t>
            </a:r>
            <a:r>
              <a:rPr kumimoji="1" lang="en-US" altLang="ja-JP" baseline="30000"/>
              <a:t>t</a:t>
            </a:r>
            <a:r>
              <a:rPr kumimoji="1" lang="en-US" altLang="ja-JP"/>
              <a:t>22</a:t>
            </a:r>
            <a:r>
              <a:rPr kumimoji="1" lang="en-US" altLang="ja-JP" baseline="30000"/>
              <a:t>w</a:t>
            </a:r>
            <a:r>
              <a:rPr kumimoji="1" lang="en-US" altLang="ja-JP"/>
              <a:t>, 5</a:t>
            </a:r>
            <a:r>
              <a:rPr kumimoji="1" lang="en-US" altLang="ja-JP" baseline="30000"/>
              <a:t>t</a:t>
            </a:r>
            <a:r>
              <a:rPr kumimoji="1" lang="en-US" altLang="ja-JP"/>
              <a:t>44</a:t>
            </a:r>
            <a:r>
              <a:rPr kumimoji="1" lang="en-US" altLang="ja-JP" baseline="30000"/>
              <a:t>w</a:t>
            </a:r>
            <a:r>
              <a:rPr lang="ja-JP" altLang="en-US"/>
              <a:t>シンチ</a:t>
            </a:r>
            <a:r>
              <a:rPr kumimoji="1" lang="ja-JP" altLang="en-US"/>
              <a:t>でのテスト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15A2E7B-6664-4B12-9F13-CE93E97E76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08. 07 (Fri) NKS2 meeting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1CAE5E1-9297-4CD3-9730-1A583515D1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#40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688778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33BF901-5673-47D9-B8BF-EEE5EA78B6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>
                <a:latin typeface="Arial" panose="020B0604020202020204" pitchFamily="34" charset="0"/>
              </a:rPr>
              <a:t>2020. 08. 07 (Fri) NKS2 meeting</a:t>
            </a:r>
            <a:endParaRPr kumimoji="1" lang="ja-JP" altLang="en-US">
              <a:latin typeface="Arial" panose="020B0604020202020204" pitchFamily="34" charset="0"/>
            </a:endParaRPr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23384C1-B043-422B-92AD-0AAD6B139A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#40</a:t>
            </a:r>
            <a:endParaRPr kumimoji="1" lang="ja-JP" altLang="en-US"/>
          </a:p>
        </p:txBody>
      </p:sp>
      <p:sp>
        <p:nvSpPr>
          <p:cNvPr id="6" name="タイトル 5">
            <a:extLst>
              <a:ext uri="{FF2B5EF4-FFF2-40B4-BE49-F238E27FC236}">
                <a16:creationId xmlns:a16="http://schemas.microsoft.com/office/drawing/2014/main" id="{21464110-A94D-42A1-847B-D64325743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7CAE4C3D-DD60-42D8-AF46-6811830A4B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708" y="661737"/>
            <a:ext cx="9491022" cy="5694613"/>
          </a:xfrm>
          <a:prstGeom prst="rect">
            <a:avLst/>
          </a:prstGeom>
          <a:ln w="15875"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1" name="直線矢印コネクタ 10">
            <a:extLst>
              <a:ext uri="{FF2B5EF4-FFF2-40B4-BE49-F238E27FC236}">
                <a16:creationId xmlns:a16="http://schemas.microsoft.com/office/drawing/2014/main" id="{E2F1F773-A9D7-447D-915B-B219435A8646}"/>
              </a:ext>
            </a:extLst>
          </p:cNvPr>
          <p:cNvCxnSpPr>
            <a:cxnSpLocks/>
          </p:cNvCxnSpPr>
          <p:nvPr/>
        </p:nvCxnSpPr>
        <p:spPr>
          <a:xfrm>
            <a:off x="3272589" y="1461832"/>
            <a:ext cx="950495" cy="0"/>
          </a:xfrm>
          <a:prstGeom prst="straightConnector1">
            <a:avLst/>
          </a:prstGeom>
          <a:ln w="63500">
            <a:solidFill>
              <a:srgbClr val="FF20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139CCD11-6D06-4CAE-B269-C17E5BFE8ADC}"/>
              </a:ext>
            </a:extLst>
          </p:cNvPr>
          <p:cNvSpPr txBox="1"/>
          <p:nvPr/>
        </p:nvSpPr>
        <p:spPr>
          <a:xfrm>
            <a:off x="3308684" y="1031632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b="1"/>
              <a:t>10 nsec</a:t>
            </a:r>
            <a:endParaRPr kumimoji="1" lang="ja-JP" altLang="en-US" b="1"/>
          </a:p>
        </p:txBody>
      </p:sp>
      <p:cxnSp>
        <p:nvCxnSpPr>
          <p:cNvPr id="15" name="直線矢印コネクタ 14">
            <a:extLst>
              <a:ext uri="{FF2B5EF4-FFF2-40B4-BE49-F238E27FC236}">
                <a16:creationId xmlns:a16="http://schemas.microsoft.com/office/drawing/2014/main" id="{8F7A3763-A655-419B-A56B-770AC6DE5DF5}"/>
              </a:ext>
            </a:extLst>
          </p:cNvPr>
          <p:cNvCxnSpPr>
            <a:cxnSpLocks/>
          </p:cNvCxnSpPr>
          <p:nvPr/>
        </p:nvCxnSpPr>
        <p:spPr>
          <a:xfrm>
            <a:off x="3268579" y="1461832"/>
            <a:ext cx="0" cy="751979"/>
          </a:xfrm>
          <a:prstGeom prst="straightConnector1">
            <a:avLst/>
          </a:prstGeom>
          <a:ln w="63500">
            <a:solidFill>
              <a:srgbClr val="FF20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4E5F0C85-AA9B-4F4B-917E-349866B61D5A}"/>
              </a:ext>
            </a:extLst>
          </p:cNvPr>
          <p:cNvSpPr txBox="1"/>
          <p:nvPr/>
        </p:nvSpPr>
        <p:spPr>
          <a:xfrm>
            <a:off x="2146425" y="1653155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b="1"/>
              <a:t>200 mV</a:t>
            </a:r>
            <a:endParaRPr kumimoji="1" lang="ja-JP" altLang="en-US" b="1"/>
          </a:p>
        </p:txBody>
      </p:sp>
    </p:spTree>
    <p:extLst>
      <p:ext uri="{BB962C8B-B14F-4D97-AF65-F5344CB8AC3E}">
        <p14:creationId xmlns:p14="http://schemas.microsoft.com/office/powerpoint/2010/main" val="4870307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6CAB9DE-F81D-4203-80AC-8F0D665D1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5D9FB4C-6B4C-4C4D-8948-56E607DA3C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ja-JP" altLang="en-US">
                <a:latin typeface="游ゴシック Medium" panose="020B0500000000000000" pitchFamily="50" charset="-128"/>
              </a:rPr>
              <a:t>インターンシップの事前審査落ちました。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62E21CC-AB2C-468A-A1E9-9D048B3CC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08. 07 (Fri) NKS2 meeting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EE0F4C1-EB7C-40A7-BCD7-01B15775AD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#40</a:t>
            </a:r>
            <a:endParaRPr kumimoji="1" lang="ja-JP" alt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BCF0209E-B7DD-413D-805A-11BFDCC03F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9482" b="8297"/>
          <a:stretch/>
        </p:blipFill>
        <p:spPr>
          <a:xfrm>
            <a:off x="3581400" y="1956966"/>
            <a:ext cx="7772401" cy="4399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181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タイトル 5">
            <a:extLst>
              <a:ext uri="{FF2B5EF4-FFF2-40B4-BE49-F238E27FC236}">
                <a16:creationId xmlns:a16="http://schemas.microsoft.com/office/drawing/2014/main" id="{59E23082-C98B-4E12-9E47-D9ED6F77A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b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Backup</a:t>
            </a:r>
            <a:endParaRPr lang="ja-JP" altLang="en-US" b="1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7" name="テキスト プレースホルダー 6">
            <a:extLst>
              <a:ext uri="{FF2B5EF4-FFF2-40B4-BE49-F238E27FC236}">
                <a16:creationId xmlns:a16="http://schemas.microsoft.com/office/drawing/2014/main" id="{21E0C454-1D9F-4175-82D1-0577751B67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AAD8EB7-E48C-424E-8A5F-15A32E59AB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08. 07 (Fri) NKS2 meeting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B5FB7F1-2387-442F-8D10-078569C3F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#40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136111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D6ECBB3-5A65-448B-82FE-4BAF37E378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>
                <a:latin typeface="Arial" panose="020B0604020202020204" pitchFamily="34" charset="0"/>
              </a:rPr>
              <a:t>2020. 08. 07 (Fri) NKS2 meeting</a:t>
            </a:r>
            <a:endParaRPr kumimoji="1" lang="ja-JP" altLang="en-US">
              <a:latin typeface="Arial" panose="020B0604020202020204" pitchFamily="34" charset="0"/>
            </a:endParaRPr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A0FF62D-10D6-40F2-830A-668649302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#40</a:t>
            </a:r>
            <a:endParaRPr kumimoji="1" lang="ja-JP" altLang="en-US"/>
          </a:p>
        </p:txBody>
      </p:sp>
      <p:sp>
        <p:nvSpPr>
          <p:cNvPr id="6" name="タイトル 5">
            <a:extLst>
              <a:ext uri="{FF2B5EF4-FFF2-40B4-BE49-F238E27FC236}">
                <a16:creationId xmlns:a16="http://schemas.microsoft.com/office/drawing/2014/main" id="{F48F5B1B-A05A-446B-B1E7-33D789502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rsync</a:t>
            </a:r>
            <a:r>
              <a:rPr lang="ja-JP" altLang="en-US"/>
              <a:t>のやり方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AE2E3D68-548F-4847-89B7-2C9A33FAFA83}"/>
              </a:ext>
            </a:extLst>
          </p:cNvPr>
          <p:cNvSpPr txBox="1"/>
          <p:nvPr/>
        </p:nvSpPr>
        <p:spPr>
          <a:xfrm>
            <a:off x="0" y="6035258"/>
            <a:ext cx="46958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200">
                <a:latin typeface="Arial" panose="020B0604020202020204" pitchFamily="34" charset="0"/>
                <a:ea typeface="游ゴシック" panose="020B0400000000000000" pitchFamily="50" charset="-128"/>
              </a:rPr>
              <a:t>参考</a:t>
            </a:r>
            <a:r>
              <a:rPr kumimoji="1" lang="en-US" altLang="ja-JP" sz="1200">
                <a:latin typeface="Arial" panose="020B0604020202020204" pitchFamily="34" charset="0"/>
                <a:ea typeface="游ゴシック" panose="020B0400000000000000" pitchFamily="50" charset="-128"/>
              </a:rPr>
              <a:t>URL: </a:t>
            </a:r>
            <a:r>
              <a:rPr kumimoji="1" lang="en-US" altLang="ja-JP" sz="1200">
                <a:latin typeface="Arial" panose="020B0604020202020204" pitchFamily="34" charset="0"/>
                <a:ea typeface="游ゴシック" panose="020B0400000000000000" pitchFamily="50" charset="-128"/>
                <a:hlinkClick r:id="rId2"/>
              </a:rPr>
              <a:t>https://qiita.com/shnagai/items/7403411b4aa193d0fa0d</a:t>
            </a:r>
            <a:endParaRPr kumimoji="1" lang="ja-JP" altLang="en-US" sz="1200">
              <a:latin typeface="Arial" panose="020B0604020202020204" pitchFamily="34" charset="0"/>
              <a:ea typeface="游ゴシック" panose="020B0400000000000000" pitchFamily="50" charset="-128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1FBE1650-8EB1-4B32-B92A-997EC4BC64FE}"/>
              </a:ext>
            </a:extLst>
          </p:cNvPr>
          <p:cNvSpPr/>
          <p:nvPr/>
        </p:nvSpPr>
        <p:spPr>
          <a:xfrm>
            <a:off x="314325" y="1271587"/>
            <a:ext cx="6543675" cy="4319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kumimoji="1" lang="ja-JP" altLang="en-US" sz="1200">
                <a:solidFill>
                  <a:srgbClr val="002060"/>
                </a:solidFill>
                <a:latin typeface="Arial" panose="020B0604020202020204" pitchFamily="34" charset="0"/>
                <a:ea typeface="游ゴシック" panose="020B0400000000000000" pitchFamily="50" charset="-128"/>
              </a:rPr>
              <a:t>リモートのディレクトリ配下のファイルを</a:t>
            </a:r>
            <a:r>
              <a:rPr kumimoji="1" lang="en-US" altLang="ja-JP" sz="1200">
                <a:solidFill>
                  <a:srgbClr val="002060"/>
                </a:solidFill>
                <a:latin typeface="Arial" panose="020B0604020202020204" pitchFamily="34" charset="0"/>
                <a:ea typeface="游ゴシック" panose="020B0400000000000000" pitchFamily="50" charset="-128"/>
              </a:rPr>
              <a:t>local</a:t>
            </a:r>
            <a:r>
              <a:rPr kumimoji="1" lang="ja-JP" altLang="en-US" sz="1200">
                <a:solidFill>
                  <a:srgbClr val="002060"/>
                </a:solidFill>
                <a:latin typeface="Arial" panose="020B0604020202020204" pitchFamily="34" charset="0"/>
                <a:ea typeface="游ゴシック" panose="020B0400000000000000" pitchFamily="50" charset="-128"/>
              </a:rPr>
              <a:t>のディレクトリ以下に同期</a:t>
            </a:r>
            <a:r>
              <a:rPr kumimoji="1" lang="en-US" altLang="ja-JP" sz="1200">
                <a:solidFill>
                  <a:srgbClr val="002060"/>
                </a:solidFill>
                <a:latin typeface="Arial" panose="020B0604020202020204" pitchFamily="34" charset="0"/>
                <a:ea typeface="游ゴシック" panose="020B0400000000000000" pitchFamily="50" charset="-128"/>
              </a:rPr>
              <a:t>: </a:t>
            </a:r>
          </a:p>
          <a:p>
            <a:r>
              <a:rPr kumimoji="1" lang="en-US" altLang="ja-JP" sz="1200">
                <a:solidFill>
                  <a:srgbClr val="002060"/>
                </a:solidFill>
                <a:latin typeface="Arial" panose="020B0604020202020204" pitchFamily="34" charset="0"/>
                <a:ea typeface="游ゴシック" panose="020B0400000000000000" pitchFamily="50" charset="-128"/>
              </a:rPr>
              <a:t>     </a:t>
            </a:r>
            <a:r>
              <a:rPr kumimoji="1" lang="ja-JP" altLang="en-US" sz="1200">
                <a:solidFill>
                  <a:srgbClr val="002060"/>
                </a:solidFill>
                <a:latin typeface="Arial" panose="020B0604020202020204" pitchFamily="34" charset="0"/>
                <a:ea typeface="游ゴシック" panose="020B0400000000000000" pitchFamily="50" charset="-128"/>
              </a:rPr>
              <a:t>例</a:t>
            </a:r>
            <a:r>
              <a:rPr kumimoji="1" lang="en-US" altLang="ja-JP" sz="1200">
                <a:solidFill>
                  <a:srgbClr val="002060"/>
                </a:solidFill>
                <a:latin typeface="Arial" panose="020B0604020202020204" pitchFamily="34" charset="0"/>
                <a:ea typeface="游ゴシック" panose="020B0400000000000000" pitchFamily="50" charset="-128"/>
              </a:rPr>
              <a:t>) unidaq</a:t>
            </a:r>
            <a:r>
              <a:rPr kumimoji="1" lang="ja-JP" altLang="en-US" sz="1200">
                <a:solidFill>
                  <a:srgbClr val="002060"/>
                </a:solidFill>
                <a:latin typeface="Arial" panose="020B0604020202020204" pitchFamily="34" charset="0"/>
                <a:ea typeface="游ゴシック" panose="020B0400000000000000" pitchFamily="50" charset="-128"/>
              </a:rPr>
              <a:t>の </a:t>
            </a:r>
            <a:r>
              <a:rPr kumimoji="1" lang="en-US" altLang="ja-JP" sz="1200">
                <a:solidFill>
                  <a:srgbClr val="002060"/>
                </a:solidFill>
                <a:latin typeface="Arial" panose="020B0604020202020204" pitchFamily="34" charset="0"/>
                <a:ea typeface="游ゴシック" panose="020B0400000000000000" pitchFamily="50" charset="-128"/>
              </a:rPr>
              <a:t>/home/unidaq/kinoko/testbench/FTOF </a:t>
            </a:r>
            <a:r>
              <a:rPr kumimoji="1" lang="ja-JP" altLang="en-US" sz="1200">
                <a:solidFill>
                  <a:srgbClr val="002060"/>
                </a:solidFill>
                <a:latin typeface="Arial" panose="020B0604020202020204" pitchFamily="34" charset="0"/>
                <a:ea typeface="游ゴシック" panose="020B0400000000000000" pitchFamily="50" charset="-128"/>
              </a:rPr>
              <a:t>以下のファイルを</a:t>
            </a:r>
            <a:endParaRPr kumimoji="1" lang="en-US" altLang="ja-JP" sz="1200">
              <a:solidFill>
                <a:srgbClr val="002060"/>
              </a:solidFill>
              <a:latin typeface="Arial" panose="020B0604020202020204" pitchFamily="34" charset="0"/>
              <a:ea typeface="游ゴシック" panose="020B0400000000000000" pitchFamily="50" charset="-128"/>
            </a:endParaRPr>
          </a:p>
          <a:p>
            <a:r>
              <a:rPr kumimoji="1" lang="en-US" altLang="ja-JP" sz="1200">
                <a:solidFill>
                  <a:srgbClr val="002060"/>
                </a:solidFill>
                <a:latin typeface="Arial" panose="020B0604020202020204" pitchFamily="34" charset="0"/>
                <a:ea typeface="游ゴシック" panose="020B0400000000000000" pitchFamily="50" charset="-128"/>
              </a:rPr>
              <a:t>           </a:t>
            </a:r>
            <a:r>
              <a:rPr kumimoji="1" lang="ja-JP" altLang="en-US" sz="1200">
                <a:solidFill>
                  <a:srgbClr val="002060"/>
                </a:solidFill>
                <a:latin typeface="Arial" panose="020B0604020202020204" pitchFamily="34" charset="0"/>
                <a:ea typeface="游ゴシック" panose="020B0400000000000000" pitchFamily="50" charset="-128"/>
              </a:rPr>
              <a:t>藤原ローカル</a:t>
            </a:r>
            <a:r>
              <a:rPr kumimoji="1" lang="en-US" altLang="ja-JP" sz="1200">
                <a:solidFill>
                  <a:srgbClr val="002060"/>
                </a:solidFill>
                <a:latin typeface="Arial" panose="020B0604020202020204" pitchFamily="34" charset="0"/>
                <a:ea typeface="游ゴシック" panose="020B0400000000000000" pitchFamily="50" charset="-128"/>
              </a:rPr>
              <a:t>PC</a:t>
            </a:r>
            <a:r>
              <a:rPr kumimoji="1" lang="ja-JP" altLang="en-US" sz="1200">
                <a:solidFill>
                  <a:srgbClr val="002060"/>
                </a:solidFill>
                <a:latin typeface="Arial" panose="020B0604020202020204" pitchFamily="34" charset="0"/>
                <a:ea typeface="游ゴシック" panose="020B0400000000000000" pitchFamily="50" charset="-128"/>
              </a:rPr>
              <a:t>の</a:t>
            </a:r>
            <a:r>
              <a:rPr kumimoji="1" lang="en-US" altLang="ja-JP" sz="1200">
                <a:solidFill>
                  <a:srgbClr val="002060"/>
                </a:solidFill>
                <a:latin typeface="Arial" panose="020B0604020202020204" pitchFamily="34" charset="0"/>
                <a:ea typeface="游ゴシック" panose="020B0400000000000000" pitchFamily="50" charset="-128"/>
              </a:rPr>
              <a:t> /home/fujiwara/FToF_BK/beta_2020Aug</a:t>
            </a:r>
            <a:r>
              <a:rPr kumimoji="1" lang="ja-JP" altLang="en-US" sz="1200">
                <a:solidFill>
                  <a:srgbClr val="002060"/>
                </a:solidFill>
                <a:latin typeface="Arial" panose="020B0604020202020204" pitchFamily="34" charset="0"/>
                <a:ea typeface="游ゴシック" panose="020B0400000000000000" pitchFamily="50" charset="-128"/>
              </a:rPr>
              <a:t>に同期させる</a:t>
            </a:r>
            <a:endParaRPr kumimoji="1" lang="en-US" altLang="ja-JP" sz="1200">
              <a:solidFill>
                <a:srgbClr val="002060"/>
              </a:solidFill>
              <a:latin typeface="Arial" panose="020B0604020202020204" pitchFamily="34" charset="0"/>
              <a:ea typeface="游ゴシック" panose="020B0400000000000000" pitchFamily="50" charset="-128"/>
            </a:endParaRPr>
          </a:p>
          <a:p>
            <a:endParaRPr kumimoji="1" lang="en-US" altLang="ja-JP" sz="1200">
              <a:solidFill>
                <a:srgbClr val="002060"/>
              </a:solidFill>
              <a:latin typeface="Arial" panose="020B0604020202020204" pitchFamily="34" charset="0"/>
              <a:ea typeface="游ゴシック" panose="020B0400000000000000" pitchFamily="50" charset="-128"/>
            </a:endParaRPr>
          </a:p>
          <a:p>
            <a:r>
              <a:rPr kumimoji="1" lang="ja-JP" altLang="en-US" sz="1200">
                <a:solidFill>
                  <a:srgbClr val="002060"/>
                </a:solidFill>
                <a:latin typeface="Arial" panose="020B0604020202020204" pitchFamily="34" charset="0"/>
                <a:ea typeface="游ゴシック" panose="020B0400000000000000" pitchFamily="50" charset="-128"/>
              </a:rPr>
              <a:t>         ⇒実行例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CC6C95F6-6653-4D9C-A135-F0441B54E7C2}"/>
              </a:ext>
            </a:extLst>
          </p:cNvPr>
          <p:cNvSpPr txBox="1"/>
          <p:nvPr/>
        </p:nvSpPr>
        <p:spPr>
          <a:xfrm>
            <a:off x="652462" y="2300287"/>
            <a:ext cx="57578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200">
                <a:latin typeface="Arial" panose="020B0604020202020204" pitchFamily="34" charset="0"/>
              </a:rPr>
              <a:t>$ rsync –av –e –ssh unidaq@172.25.27.224:/home/unidaq/kinoko/testbench/FTOF</a:t>
            </a:r>
            <a:endParaRPr kumimoji="1" lang="ja-JP" altLang="en-US" sz="1200">
              <a:latin typeface="Arial" panose="020B0604020202020204" pitchFamily="34" charset="0"/>
            </a:endParaRPr>
          </a:p>
        </p:txBody>
      </p:sp>
      <p:pic>
        <p:nvPicPr>
          <p:cNvPr id="15" name="図 14">
            <a:extLst>
              <a:ext uri="{FF2B5EF4-FFF2-40B4-BE49-F238E27FC236}">
                <a16:creationId xmlns:a16="http://schemas.microsoft.com/office/drawing/2014/main" id="{16CCF367-68AB-4CBA-8AAC-C739F43552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8402" y="540001"/>
            <a:ext cx="5096562" cy="581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9535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A0B3EE0-6D56-423F-8C7B-E9A3031827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>
                <a:latin typeface="Arial" panose="020B0604020202020204" pitchFamily="34" charset="0"/>
              </a:rPr>
              <a:t>2020. 08. 07 (Fri) NKS2 meeting</a:t>
            </a:r>
            <a:endParaRPr kumimoji="1" lang="ja-JP" altLang="en-US">
              <a:latin typeface="Arial" panose="020B0604020202020204" pitchFamily="34" charset="0"/>
            </a:endParaRPr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579F6FA-88CB-439B-A471-3493E47A8C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#40</a:t>
            </a:r>
            <a:endParaRPr kumimoji="1" lang="ja-JP" altLang="en-US"/>
          </a:p>
        </p:txBody>
      </p:sp>
      <p:sp>
        <p:nvSpPr>
          <p:cNvPr id="6" name="タイトル 5">
            <a:extLst>
              <a:ext uri="{FF2B5EF4-FFF2-40B4-BE49-F238E27FC236}">
                <a16:creationId xmlns:a16="http://schemas.microsoft.com/office/drawing/2014/main" id="{47DBC37D-1193-4559-8314-FBE3FE91D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0A44ADD6-B332-4B93-B1F4-A2FD68A798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341376"/>
            <a:ext cx="10107881" cy="6380099"/>
          </a:xfrm>
          <a:prstGeom prst="rect">
            <a:avLst/>
          </a:prstGeom>
          <a:ln w="15875"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011771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34D7BCC-F008-4CC4-8918-6F53B9FE5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7" name="コンテンツ プレースホルダー 6">
            <a:extLst>
              <a:ext uri="{FF2B5EF4-FFF2-40B4-BE49-F238E27FC236}">
                <a16:creationId xmlns:a16="http://schemas.microsoft.com/office/drawing/2014/main" id="{2B648E96-0EA5-4B4A-BABA-E70491B129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1468437"/>
            <a:ext cx="7620000" cy="4572000"/>
          </a:xfrm>
        </p:spPr>
      </p:pic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166D4EB-7FF6-4708-9BF1-52A36D626A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08. 07 (Fri) NKS2 meeting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4FEFDA7E-CD1B-4BCD-BC8A-068E54981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#40</a:t>
            </a:r>
            <a:endParaRPr kumimoji="1" lang="ja-JP" altLang="en-US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A23C02D1-02B4-4351-B284-F7DA826FF5D0}"/>
              </a:ext>
            </a:extLst>
          </p:cNvPr>
          <p:cNvSpPr/>
          <p:nvPr/>
        </p:nvSpPr>
        <p:spPr>
          <a:xfrm>
            <a:off x="5158562" y="1605516"/>
            <a:ext cx="914401" cy="3870251"/>
          </a:xfrm>
          <a:prstGeom prst="rect">
            <a:avLst/>
          </a:prstGeom>
          <a:solidFill>
            <a:srgbClr val="FF20FF">
              <a:alpha val="1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64F5CF13-DE60-49EA-8DF4-320AB71EFBDF}"/>
              </a:ext>
            </a:extLst>
          </p:cNvPr>
          <p:cNvSpPr txBox="1"/>
          <p:nvPr/>
        </p:nvSpPr>
        <p:spPr>
          <a:xfrm>
            <a:off x="5158563" y="4217214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>
                <a:ea typeface="游ゴシック" panose="020B0400000000000000" pitchFamily="50" charset="-128"/>
              </a:rPr>
              <a:t>宇宙線</a:t>
            </a:r>
          </a:p>
        </p:txBody>
      </p:sp>
    </p:spTree>
    <p:extLst>
      <p:ext uri="{BB962C8B-B14F-4D97-AF65-F5344CB8AC3E}">
        <p14:creationId xmlns:p14="http://schemas.microsoft.com/office/powerpoint/2010/main" val="33626776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2296CE6-A5FE-4E0A-B3AE-9C4B3177E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sz="2800"/>
              <a:t>Beta-ray mearsurement</a:t>
            </a:r>
            <a:r>
              <a:rPr lang="ja-JP" altLang="en-US" sz="2800"/>
              <a:t> </a:t>
            </a:r>
            <a:r>
              <a:rPr lang="en-US" altLang="ja-JP" sz="2800"/>
              <a:t>w/</a:t>
            </a:r>
            <a:r>
              <a:rPr lang="ja-JP" altLang="en-US" sz="2800"/>
              <a:t> </a:t>
            </a:r>
            <a:r>
              <a:rPr lang="en-US" altLang="ja-JP" sz="2800"/>
              <a:t>5</a:t>
            </a:r>
            <a:r>
              <a:rPr lang="en-US" altLang="ja-JP" sz="2800" baseline="30000"/>
              <a:t>t</a:t>
            </a:r>
            <a:r>
              <a:rPr lang="en-US" altLang="ja-JP" sz="2800"/>
              <a:t>×22</a:t>
            </a:r>
            <a:r>
              <a:rPr lang="en-US" altLang="ja-JP" sz="2800" baseline="30000"/>
              <a:t>w</a:t>
            </a:r>
            <a:r>
              <a:rPr lang="ja-JP" altLang="en-US" sz="2800"/>
              <a:t> </a:t>
            </a:r>
            <a:r>
              <a:rPr lang="en-US" altLang="ja-JP" sz="2800"/>
              <a:t>scintillator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36D8294-1EC0-4F9D-AAF7-D5381D2A42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ja-JP" sz="1600"/>
              <a:t>MPPC×1, 2</a:t>
            </a:r>
            <a:r>
              <a:rPr kumimoji="1" lang="ja-JP" altLang="en-US" sz="1600"/>
              <a:t>個直列</a:t>
            </a:r>
            <a:r>
              <a:rPr lang="en-US" altLang="ja-JP" sz="1600"/>
              <a:t> </a:t>
            </a:r>
            <a:r>
              <a:rPr lang="ja-JP" altLang="en-US" sz="1600"/>
              <a:t>⇒</a:t>
            </a:r>
            <a:r>
              <a:rPr lang="en-US" altLang="ja-JP" sz="1600"/>
              <a:t> 2</a:t>
            </a:r>
            <a:r>
              <a:rPr kumimoji="1" lang="ja-JP" altLang="en-US" sz="1600"/>
              <a:t>通りを測定</a:t>
            </a:r>
            <a:r>
              <a:rPr kumimoji="1" lang="en-US" altLang="ja-JP" sz="1600"/>
              <a:t>. </a:t>
            </a:r>
          </a:p>
          <a:p>
            <a:r>
              <a:rPr lang="en-US" altLang="ja-JP" sz="1600"/>
              <a:t>V</a:t>
            </a:r>
            <a:r>
              <a:rPr lang="en-US" altLang="ja-JP" sz="1600" baseline="-25000"/>
              <a:t>b</a:t>
            </a:r>
            <a:r>
              <a:rPr lang="en-US" altLang="ja-JP" sz="1600"/>
              <a:t> – V</a:t>
            </a:r>
            <a:r>
              <a:rPr lang="en-US" altLang="ja-JP" sz="1600" baseline="-25000"/>
              <a:t>op</a:t>
            </a:r>
            <a:r>
              <a:rPr lang="en-US" altLang="ja-JP" sz="1600"/>
              <a:t> = +0.0, +1.5, +3.0, +4.5, +6.0, +7.5 [V/Num. of MPPC] </a:t>
            </a:r>
            <a:r>
              <a:rPr lang="ja-JP" altLang="en-US" sz="1600"/>
              <a:t>⇒ </a:t>
            </a:r>
            <a:r>
              <a:rPr lang="en-US" altLang="ja-JP" sz="1600"/>
              <a:t>6</a:t>
            </a:r>
            <a:r>
              <a:rPr lang="ja-JP" altLang="en-US" sz="1600"/>
              <a:t>点</a:t>
            </a:r>
            <a:r>
              <a:rPr lang="en-US" altLang="ja-JP" sz="1600"/>
              <a:t>(+ consistency at +3.0 V 1</a:t>
            </a:r>
            <a:r>
              <a:rPr lang="ja-JP" altLang="en-US" sz="1600"/>
              <a:t>点</a:t>
            </a:r>
            <a:r>
              <a:rPr lang="en-US" altLang="ja-JP" sz="1600"/>
              <a:t>)</a:t>
            </a:r>
          </a:p>
          <a:p>
            <a:endParaRPr kumimoji="1" lang="en-US" altLang="ja-JP" sz="1600"/>
          </a:p>
          <a:p>
            <a:pPr>
              <a:buFont typeface="Wingdings" panose="05000000000000000000" pitchFamily="2" charset="2"/>
              <a:buChar char="ü"/>
            </a:pPr>
            <a:r>
              <a:rPr lang="en-US" altLang="ja-JP" sz="1600" b="1"/>
              <a:t>Setup</a:t>
            </a:r>
          </a:p>
          <a:p>
            <a:r>
              <a:rPr lang="en-US" altLang="ja-JP" sz="1600"/>
              <a:t>Ref. Counter×1 + ToF test counter </a:t>
            </a:r>
            <a:r>
              <a:rPr lang="ja-JP" altLang="en-US" sz="1600"/>
              <a:t>⇒ 前回までと同じ</a:t>
            </a:r>
            <a:endParaRPr lang="en-US" altLang="ja-JP" sz="160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9B2ACA8-B918-4334-9D4E-5A8BD9BC09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08. 07 (Fri) NKS2 meeting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A229EB4-81BE-4DCE-9B4A-4B01EDF85B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#40</a:t>
            </a:r>
            <a:endParaRPr kumimoji="1" lang="ja-JP" altLang="en-US"/>
          </a:p>
        </p:txBody>
      </p:sp>
      <p:sp useBgFill="1">
        <p:nvSpPr>
          <p:cNvPr id="6" name="正方形/長方形 5">
            <a:extLst>
              <a:ext uri="{FF2B5EF4-FFF2-40B4-BE49-F238E27FC236}">
                <a16:creationId xmlns:a16="http://schemas.microsoft.com/office/drawing/2014/main" id="{63D3341F-4FFA-447E-AA63-26E00F71798D}"/>
              </a:ext>
            </a:extLst>
          </p:cNvPr>
          <p:cNvSpPr/>
          <p:nvPr/>
        </p:nvSpPr>
        <p:spPr>
          <a:xfrm>
            <a:off x="431250" y="2996732"/>
            <a:ext cx="11338549" cy="3136605"/>
          </a:xfrm>
          <a:prstGeom prst="rect">
            <a:avLst/>
          </a:prstGeom>
          <a:ln>
            <a:solidFill>
              <a:srgbClr val="00A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41FDE15C-DECE-4047-BFF5-2028D89BCC1C}"/>
              </a:ext>
            </a:extLst>
          </p:cNvPr>
          <p:cNvSpPr txBox="1"/>
          <p:nvPr/>
        </p:nvSpPr>
        <p:spPr>
          <a:xfrm>
            <a:off x="336000" y="3048219"/>
            <a:ext cx="1796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/>
              <a:t>※</a:t>
            </a:r>
            <a:r>
              <a:rPr kumimoji="1" lang="ja-JP" altLang="en-US" b="1"/>
              <a:t>イメージ図</a:t>
            </a: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024E7CBE-6915-4752-8425-54F07EA98D89}"/>
              </a:ext>
            </a:extLst>
          </p:cNvPr>
          <p:cNvSpPr/>
          <p:nvPr/>
        </p:nvSpPr>
        <p:spPr>
          <a:xfrm>
            <a:off x="6145875" y="3549625"/>
            <a:ext cx="776175" cy="33492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b="1">
                <a:solidFill>
                  <a:srgbClr val="002060"/>
                </a:solidFill>
                <a:latin typeface="Arial" panose="020B0604020202020204" pitchFamily="34" charset="0"/>
              </a:rPr>
              <a:t>β-ray sourece</a:t>
            </a:r>
            <a:endParaRPr kumimoji="1" lang="ja-JP" altLang="en-US" sz="1200" b="1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55D42F74-E4E2-4DE8-92D6-3707D03F537E}"/>
              </a:ext>
            </a:extLst>
          </p:cNvPr>
          <p:cNvSpPr/>
          <p:nvPr/>
        </p:nvSpPr>
        <p:spPr>
          <a:xfrm>
            <a:off x="2778199" y="4587730"/>
            <a:ext cx="7354186" cy="33492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 b="1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9724D809-E570-4E47-A4D1-FE77C31C3DA8}"/>
              </a:ext>
            </a:extLst>
          </p:cNvPr>
          <p:cNvSpPr/>
          <p:nvPr/>
        </p:nvSpPr>
        <p:spPr>
          <a:xfrm>
            <a:off x="6263181" y="4274625"/>
            <a:ext cx="541561" cy="194930"/>
          </a:xfrm>
          <a:prstGeom prst="rect">
            <a:avLst/>
          </a:prstGeom>
          <a:solidFill>
            <a:srgbClr val="A0E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 b="1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cxnSp>
        <p:nvCxnSpPr>
          <p:cNvPr id="11" name="直線矢印コネクタ 10">
            <a:extLst>
              <a:ext uri="{FF2B5EF4-FFF2-40B4-BE49-F238E27FC236}">
                <a16:creationId xmlns:a16="http://schemas.microsoft.com/office/drawing/2014/main" id="{4FCACCC4-1F61-4CCF-B210-A49EFB85E1FC}"/>
              </a:ext>
            </a:extLst>
          </p:cNvPr>
          <p:cNvCxnSpPr>
            <a:cxnSpLocks/>
          </p:cNvCxnSpPr>
          <p:nvPr/>
        </p:nvCxnSpPr>
        <p:spPr>
          <a:xfrm flipH="1">
            <a:off x="6768223" y="3562018"/>
            <a:ext cx="1053321" cy="6480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E53F1AD7-ED98-4033-A752-BBC3CD0C1BBC}"/>
              </a:ext>
            </a:extLst>
          </p:cNvPr>
          <p:cNvSpPr/>
          <p:nvPr/>
        </p:nvSpPr>
        <p:spPr>
          <a:xfrm>
            <a:off x="7618485" y="3139930"/>
            <a:ext cx="3173118" cy="117072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 b="1">
                <a:solidFill>
                  <a:srgbClr val="002060"/>
                </a:solidFill>
                <a:latin typeface="Arial" panose="020B0604020202020204" pitchFamily="34" charset="0"/>
                <a:ea typeface="游ゴシック" panose="020B0400000000000000" pitchFamily="50" charset="-128"/>
              </a:rPr>
              <a:t>リファレンス用シンチレータ</a:t>
            </a:r>
            <a:endParaRPr kumimoji="1" lang="en-US" altLang="ja-JP" sz="1600" b="1">
              <a:solidFill>
                <a:srgbClr val="002060"/>
              </a:solidFill>
              <a:latin typeface="Arial" panose="020B0604020202020204" pitchFamily="34" charset="0"/>
              <a:ea typeface="游ゴシック" panose="020B0400000000000000" pitchFamily="50" charset="-128"/>
            </a:endParaRPr>
          </a:p>
          <a:p>
            <a:r>
              <a:rPr kumimoji="1" lang="en-US" altLang="ja-JP" sz="1200" b="1">
                <a:solidFill>
                  <a:srgbClr val="002060"/>
                </a:solidFill>
                <a:latin typeface="Arial" panose="020B0604020202020204" pitchFamily="34" charset="0"/>
                <a:ea typeface="游ゴシック" panose="020B0400000000000000" pitchFamily="50" charset="-128"/>
              </a:rPr>
              <a:t>*) 3</a:t>
            </a:r>
            <a:r>
              <a:rPr kumimoji="1" lang="en-US" altLang="ja-JP" sz="1200" b="1" baseline="30000">
                <a:solidFill>
                  <a:srgbClr val="002060"/>
                </a:solidFill>
                <a:latin typeface="Arial" panose="020B0604020202020204" pitchFamily="34" charset="0"/>
                <a:ea typeface="游ゴシック" panose="020B0400000000000000" pitchFamily="50" charset="-128"/>
              </a:rPr>
              <a:t>w</a:t>
            </a:r>
            <a:r>
              <a:rPr kumimoji="1" lang="en-US" altLang="ja-JP" sz="1200" b="1">
                <a:solidFill>
                  <a:srgbClr val="002060"/>
                </a:solidFill>
                <a:latin typeface="Arial" panose="020B0604020202020204" pitchFamily="34" charset="0"/>
                <a:ea typeface="游ゴシック" panose="020B0400000000000000" pitchFamily="50" charset="-128"/>
              </a:rPr>
              <a:t>×3</a:t>
            </a:r>
            <a:r>
              <a:rPr kumimoji="1" lang="en-US" altLang="ja-JP" sz="1200" b="1" baseline="30000">
                <a:solidFill>
                  <a:srgbClr val="002060"/>
                </a:solidFill>
                <a:latin typeface="Arial" panose="020B0604020202020204" pitchFamily="34" charset="0"/>
                <a:ea typeface="游ゴシック" panose="020B0400000000000000" pitchFamily="50" charset="-128"/>
              </a:rPr>
              <a:t>h</a:t>
            </a:r>
            <a:r>
              <a:rPr kumimoji="1" lang="en-US" altLang="ja-JP" sz="1200" b="1">
                <a:solidFill>
                  <a:srgbClr val="002060"/>
                </a:solidFill>
                <a:latin typeface="Arial" panose="020B0604020202020204" pitchFamily="34" charset="0"/>
                <a:ea typeface="游ゴシック" panose="020B0400000000000000" pitchFamily="50" charset="-128"/>
              </a:rPr>
              <a:t>×2</a:t>
            </a:r>
            <a:r>
              <a:rPr kumimoji="1" lang="en-US" altLang="ja-JP" sz="1200" b="1" baseline="30000">
                <a:solidFill>
                  <a:srgbClr val="002060"/>
                </a:solidFill>
                <a:latin typeface="Arial" panose="020B0604020202020204" pitchFamily="34" charset="0"/>
                <a:ea typeface="游ゴシック" panose="020B0400000000000000" pitchFamily="50" charset="-128"/>
              </a:rPr>
              <a:t>t</a:t>
            </a:r>
            <a:r>
              <a:rPr kumimoji="1" lang="en-US" altLang="ja-JP" sz="1200" b="1">
                <a:solidFill>
                  <a:srgbClr val="002060"/>
                </a:solidFill>
                <a:latin typeface="Arial" panose="020B0604020202020204" pitchFamily="34" charset="0"/>
                <a:ea typeface="游ゴシック" panose="020B0400000000000000" pitchFamily="50" charset="-128"/>
              </a:rPr>
              <a:t> mm</a:t>
            </a:r>
            <a:r>
              <a:rPr kumimoji="1" lang="en-US" altLang="ja-JP" sz="1200" b="1" baseline="30000">
                <a:solidFill>
                  <a:srgbClr val="002060"/>
                </a:solidFill>
                <a:latin typeface="Arial" panose="020B0604020202020204" pitchFamily="34" charset="0"/>
                <a:ea typeface="游ゴシック" panose="020B0400000000000000" pitchFamily="50" charset="-128"/>
              </a:rPr>
              <a:t>3</a:t>
            </a:r>
          </a:p>
          <a:p>
            <a:r>
              <a:rPr kumimoji="1" lang="en-US" altLang="ja-JP" sz="1200" b="1">
                <a:solidFill>
                  <a:srgbClr val="002060"/>
                </a:solidFill>
                <a:latin typeface="Arial" panose="020B0604020202020204" pitchFamily="34" charset="0"/>
                <a:ea typeface="游ゴシック" panose="020B0400000000000000" pitchFamily="50" charset="-128"/>
              </a:rPr>
              <a:t>*) S13360-3050PE</a:t>
            </a:r>
          </a:p>
          <a:p>
            <a:r>
              <a:rPr kumimoji="1" lang="en-US" altLang="ja-JP" sz="1200" b="1">
                <a:solidFill>
                  <a:srgbClr val="002060"/>
                </a:solidFill>
                <a:latin typeface="Arial" panose="020B0604020202020204" pitchFamily="34" charset="0"/>
                <a:ea typeface="游ゴシック" panose="020B0400000000000000" pitchFamily="50" charset="-128"/>
              </a:rPr>
              <a:t>*) </a:t>
            </a:r>
            <a:r>
              <a:rPr kumimoji="1" lang="ja-JP" altLang="en-US" sz="1200" b="1">
                <a:solidFill>
                  <a:srgbClr val="002060"/>
                </a:solidFill>
                <a:latin typeface="Arial" panose="020B0604020202020204" pitchFamily="34" charset="0"/>
                <a:ea typeface="游ゴシック" panose="020B0400000000000000" pitchFamily="50" charset="-128"/>
              </a:rPr>
              <a:t>片読み</a:t>
            </a:r>
          </a:p>
        </p:txBody>
      </p:sp>
      <p:cxnSp>
        <p:nvCxnSpPr>
          <p:cNvPr id="13" name="直線矢印コネクタ 12">
            <a:extLst>
              <a:ext uri="{FF2B5EF4-FFF2-40B4-BE49-F238E27FC236}">
                <a16:creationId xmlns:a16="http://schemas.microsoft.com/office/drawing/2014/main" id="{B38522B3-29DC-4416-9CE6-DD281CBCDD18}"/>
              </a:ext>
            </a:extLst>
          </p:cNvPr>
          <p:cNvCxnSpPr>
            <a:cxnSpLocks/>
          </p:cNvCxnSpPr>
          <p:nvPr/>
        </p:nvCxnSpPr>
        <p:spPr>
          <a:xfrm>
            <a:off x="6538580" y="3956171"/>
            <a:ext cx="0" cy="1996413"/>
          </a:xfrm>
          <a:prstGeom prst="straightConnector1">
            <a:avLst/>
          </a:prstGeom>
          <a:ln w="44450">
            <a:solidFill>
              <a:srgbClr val="FF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04ED95D5-3535-4FD2-AA63-84EA785CE5B4}"/>
              </a:ext>
            </a:extLst>
          </p:cNvPr>
          <p:cNvSpPr/>
          <p:nvPr/>
        </p:nvSpPr>
        <p:spPr>
          <a:xfrm>
            <a:off x="2714060" y="4666043"/>
            <a:ext cx="49237" cy="203448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1409F3D6-C522-4F87-9999-53A6BB06FD31}"/>
              </a:ext>
            </a:extLst>
          </p:cNvPr>
          <p:cNvSpPr/>
          <p:nvPr/>
        </p:nvSpPr>
        <p:spPr>
          <a:xfrm>
            <a:off x="1589233" y="4558488"/>
            <a:ext cx="1124827" cy="418557"/>
          </a:xfrm>
          <a:prstGeom prst="rect">
            <a:avLst/>
          </a:prstGeom>
          <a:solidFill>
            <a:srgbClr val="00E03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5B101A6F-EE32-4273-A22C-FCC539504C67}"/>
              </a:ext>
            </a:extLst>
          </p:cNvPr>
          <p:cNvSpPr/>
          <p:nvPr/>
        </p:nvSpPr>
        <p:spPr>
          <a:xfrm>
            <a:off x="10172780" y="4515956"/>
            <a:ext cx="1124827" cy="418557"/>
          </a:xfrm>
          <a:prstGeom prst="rect">
            <a:avLst/>
          </a:prstGeom>
          <a:solidFill>
            <a:srgbClr val="00E03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455E74AD-529E-40AE-AE31-54FCD7AEB278}"/>
              </a:ext>
            </a:extLst>
          </p:cNvPr>
          <p:cNvSpPr/>
          <p:nvPr/>
        </p:nvSpPr>
        <p:spPr>
          <a:xfrm>
            <a:off x="10123543" y="4637602"/>
            <a:ext cx="49237" cy="203448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BA0FCFC4-1633-4A24-854F-F4971B05CF02}"/>
              </a:ext>
            </a:extLst>
          </p:cNvPr>
          <p:cNvSpPr/>
          <p:nvPr/>
        </p:nvSpPr>
        <p:spPr>
          <a:xfrm>
            <a:off x="3052516" y="4210049"/>
            <a:ext cx="2600905" cy="158814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 b="1">
                <a:solidFill>
                  <a:srgbClr val="002060"/>
                </a:solidFill>
                <a:latin typeface="Arial" panose="020B0604020202020204" pitchFamily="34" charset="0"/>
                <a:ea typeface="游ゴシック" panose="020B0400000000000000" pitchFamily="50" charset="-128"/>
              </a:rPr>
              <a:t>ToF</a:t>
            </a:r>
            <a:r>
              <a:rPr kumimoji="1" lang="ja-JP" altLang="en-US" sz="1600" b="1">
                <a:solidFill>
                  <a:srgbClr val="002060"/>
                </a:solidFill>
                <a:latin typeface="Arial" panose="020B0604020202020204" pitchFamily="34" charset="0"/>
                <a:ea typeface="游ゴシック" panose="020B0400000000000000" pitchFamily="50" charset="-128"/>
              </a:rPr>
              <a:t>用シンチレータ</a:t>
            </a:r>
            <a:endParaRPr kumimoji="1" lang="en-US" altLang="ja-JP" sz="1600" b="1">
              <a:solidFill>
                <a:srgbClr val="002060"/>
              </a:solidFill>
              <a:latin typeface="Arial" panose="020B0604020202020204" pitchFamily="34" charset="0"/>
              <a:ea typeface="游ゴシック" panose="020B0400000000000000" pitchFamily="50" charset="-128"/>
            </a:endParaRPr>
          </a:p>
          <a:p>
            <a:r>
              <a:rPr kumimoji="1" lang="en-US" altLang="ja-JP" sz="1200" b="1">
                <a:solidFill>
                  <a:srgbClr val="002060"/>
                </a:solidFill>
                <a:latin typeface="Arial" panose="020B0604020202020204" pitchFamily="34" charset="0"/>
                <a:ea typeface="游ゴシック" panose="020B0400000000000000" pitchFamily="50" charset="-128"/>
              </a:rPr>
              <a:t>*) 22</a:t>
            </a:r>
            <a:r>
              <a:rPr kumimoji="1" lang="en-US" altLang="ja-JP" sz="1200" b="1" baseline="30000">
                <a:solidFill>
                  <a:srgbClr val="002060"/>
                </a:solidFill>
                <a:latin typeface="Arial" panose="020B0604020202020204" pitchFamily="34" charset="0"/>
                <a:ea typeface="游ゴシック" panose="020B0400000000000000" pitchFamily="50" charset="-128"/>
              </a:rPr>
              <a:t>w</a:t>
            </a:r>
            <a:r>
              <a:rPr kumimoji="1" lang="en-US" altLang="ja-JP" sz="1200" b="1">
                <a:solidFill>
                  <a:srgbClr val="002060"/>
                </a:solidFill>
                <a:latin typeface="Arial" panose="020B0604020202020204" pitchFamily="34" charset="0"/>
                <a:ea typeface="游ゴシック" panose="020B0400000000000000" pitchFamily="50" charset="-128"/>
              </a:rPr>
              <a:t>×300</a:t>
            </a:r>
            <a:r>
              <a:rPr kumimoji="1" lang="en-US" altLang="ja-JP" sz="1200" b="1" baseline="30000">
                <a:solidFill>
                  <a:srgbClr val="002060"/>
                </a:solidFill>
                <a:latin typeface="Arial" panose="020B0604020202020204" pitchFamily="34" charset="0"/>
                <a:ea typeface="游ゴシック" panose="020B0400000000000000" pitchFamily="50" charset="-128"/>
              </a:rPr>
              <a:t>h</a:t>
            </a:r>
            <a:r>
              <a:rPr kumimoji="1" lang="en-US" altLang="ja-JP" sz="1200" b="1">
                <a:solidFill>
                  <a:srgbClr val="002060"/>
                </a:solidFill>
                <a:latin typeface="Arial" panose="020B0604020202020204" pitchFamily="34" charset="0"/>
                <a:ea typeface="游ゴシック" panose="020B0400000000000000" pitchFamily="50" charset="-128"/>
              </a:rPr>
              <a:t>×5</a:t>
            </a:r>
            <a:r>
              <a:rPr kumimoji="1" lang="en-US" altLang="ja-JP" sz="1200" b="1" baseline="30000">
                <a:solidFill>
                  <a:srgbClr val="002060"/>
                </a:solidFill>
                <a:latin typeface="Arial" panose="020B0604020202020204" pitchFamily="34" charset="0"/>
                <a:ea typeface="游ゴシック" panose="020B0400000000000000" pitchFamily="50" charset="-128"/>
              </a:rPr>
              <a:t>t</a:t>
            </a:r>
            <a:r>
              <a:rPr kumimoji="1" lang="en-US" altLang="ja-JP" sz="1200" b="1">
                <a:solidFill>
                  <a:srgbClr val="002060"/>
                </a:solidFill>
                <a:latin typeface="Arial" panose="020B0604020202020204" pitchFamily="34" charset="0"/>
                <a:ea typeface="游ゴシック" panose="020B0400000000000000" pitchFamily="50" charset="-128"/>
              </a:rPr>
              <a:t> mm</a:t>
            </a:r>
            <a:r>
              <a:rPr kumimoji="1" lang="en-US" altLang="ja-JP" sz="1200" b="1" baseline="30000">
                <a:solidFill>
                  <a:srgbClr val="002060"/>
                </a:solidFill>
                <a:latin typeface="Arial" panose="020B0604020202020204" pitchFamily="34" charset="0"/>
                <a:ea typeface="游ゴシック" panose="020B0400000000000000" pitchFamily="50" charset="-128"/>
              </a:rPr>
              <a:t>3</a:t>
            </a:r>
          </a:p>
          <a:p>
            <a:r>
              <a:rPr kumimoji="1" lang="en-US" altLang="ja-JP" sz="1200" b="1">
                <a:solidFill>
                  <a:srgbClr val="002060"/>
                </a:solidFill>
                <a:latin typeface="Arial" panose="020B0604020202020204" pitchFamily="34" charset="0"/>
                <a:ea typeface="游ゴシック" panose="020B0400000000000000" pitchFamily="50" charset="-128"/>
              </a:rPr>
              <a:t>*) S14160-3015PS×1 or 2 </a:t>
            </a:r>
            <a:r>
              <a:rPr kumimoji="1" lang="ja-JP" altLang="en-US" sz="1200" b="1">
                <a:solidFill>
                  <a:srgbClr val="002060"/>
                </a:solidFill>
                <a:latin typeface="Arial" panose="020B0604020202020204" pitchFamily="34" charset="0"/>
                <a:ea typeface="游ゴシック" panose="020B0400000000000000" pitchFamily="50" charset="-128"/>
              </a:rPr>
              <a:t>直列</a:t>
            </a:r>
            <a:endParaRPr kumimoji="1" lang="en-US" altLang="ja-JP" sz="1200" b="1">
              <a:solidFill>
                <a:srgbClr val="002060"/>
              </a:solidFill>
              <a:latin typeface="Arial" panose="020B0604020202020204" pitchFamily="34" charset="0"/>
              <a:ea typeface="游ゴシック" panose="020B0400000000000000" pitchFamily="50" charset="-128"/>
            </a:endParaRPr>
          </a:p>
          <a:p>
            <a:r>
              <a:rPr kumimoji="1" lang="en-US" altLang="ja-JP" sz="1200" b="1">
                <a:solidFill>
                  <a:srgbClr val="002060"/>
                </a:solidFill>
                <a:latin typeface="Arial" panose="020B0604020202020204" pitchFamily="34" charset="0"/>
                <a:ea typeface="游ゴシック" panose="020B0400000000000000" pitchFamily="50" charset="-128"/>
              </a:rPr>
              <a:t>*) </a:t>
            </a:r>
            <a:r>
              <a:rPr kumimoji="1" lang="ja-JP" altLang="en-US" sz="1200" b="1">
                <a:solidFill>
                  <a:srgbClr val="002060"/>
                </a:solidFill>
                <a:latin typeface="Arial" panose="020B0604020202020204" pitchFamily="34" charset="0"/>
                <a:ea typeface="游ゴシック" panose="020B0400000000000000" pitchFamily="50" charset="-128"/>
              </a:rPr>
              <a:t>両読み</a:t>
            </a:r>
            <a:endParaRPr kumimoji="1" lang="en-US" altLang="ja-JP" sz="1200" b="1">
              <a:solidFill>
                <a:srgbClr val="002060"/>
              </a:solidFill>
              <a:latin typeface="Arial" panose="020B0604020202020204" pitchFamily="34" charset="0"/>
              <a:ea typeface="游ゴシック" panose="020B0400000000000000" pitchFamily="50" charset="-128"/>
            </a:endParaRPr>
          </a:p>
          <a:p>
            <a:r>
              <a:rPr kumimoji="1" lang="en-US" altLang="ja-JP" sz="1200" b="1">
                <a:solidFill>
                  <a:srgbClr val="002060"/>
                </a:solidFill>
                <a:latin typeface="Arial" panose="020B0604020202020204" pitchFamily="34" charset="0"/>
                <a:ea typeface="游ゴシック" panose="020B0400000000000000" pitchFamily="50" charset="-128"/>
              </a:rPr>
              <a:t>*) </a:t>
            </a:r>
            <a:r>
              <a:rPr kumimoji="1" lang="ja-JP" altLang="en-US" sz="1200" b="1">
                <a:solidFill>
                  <a:srgbClr val="002060"/>
                </a:solidFill>
                <a:latin typeface="Arial" panose="020B0604020202020204" pitchFamily="34" charset="0"/>
                <a:ea typeface="游ゴシック" panose="020B0400000000000000" pitchFamily="50" charset="-128"/>
              </a:rPr>
              <a:t>反射材</a:t>
            </a:r>
            <a:r>
              <a:rPr kumimoji="1" lang="en-US" altLang="ja-JP" sz="1200" b="1">
                <a:solidFill>
                  <a:srgbClr val="002060"/>
                </a:solidFill>
                <a:latin typeface="Arial" panose="020B0604020202020204" pitchFamily="34" charset="0"/>
                <a:ea typeface="游ゴシック" panose="020B0400000000000000" pitchFamily="50" charset="-128"/>
              </a:rPr>
              <a:t>: 100 μm</a:t>
            </a:r>
            <a:r>
              <a:rPr kumimoji="1" lang="ja-JP" altLang="en-US" sz="1200" b="1">
                <a:solidFill>
                  <a:srgbClr val="002060"/>
                </a:solidFill>
                <a:latin typeface="Arial" panose="020B0604020202020204" pitchFamily="34" charset="0"/>
                <a:ea typeface="游ゴシック" panose="020B0400000000000000" pitchFamily="50" charset="-128"/>
              </a:rPr>
              <a:t>厚テフロンのみ</a:t>
            </a:r>
            <a:r>
              <a:rPr kumimoji="1" lang="en-US" altLang="ja-JP" sz="1200" b="1">
                <a:solidFill>
                  <a:srgbClr val="002060"/>
                </a:solidFill>
                <a:latin typeface="Arial" panose="020B0604020202020204" pitchFamily="34" charset="0"/>
                <a:ea typeface="游ゴシック" panose="020B0400000000000000" pitchFamily="50" charset="-128"/>
              </a:rPr>
              <a:t> </a:t>
            </a:r>
            <a:endParaRPr kumimoji="1" lang="ja-JP" altLang="en-US" sz="1200" b="1">
              <a:solidFill>
                <a:srgbClr val="002060"/>
              </a:solidFill>
              <a:latin typeface="Arial" panose="020B0604020202020204" pitchFamily="34" charset="0"/>
              <a:ea typeface="游ゴシック" panose="020B0400000000000000" pitchFamily="50" charset="-128"/>
            </a:endParaRP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DC6EF3F8-FAAE-4C91-9648-F906D80BDE7D}"/>
              </a:ext>
            </a:extLst>
          </p:cNvPr>
          <p:cNvSpPr txBox="1"/>
          <p:nvPr/>
        </p:nvSpPr>
        <p:spPr>
          <a:xfrm>
            <a:off x="5817566" y="3171944"/>
            <a:ext cx="1348336" cy="369332"/>
          </a:xfrm>
          <a:prstGeom prst="rect">
            <a:avLst/>
          </a:prstGeom>
          <a:solidFill>
            <a:schemeClr val="bg1"/>
          </a:solidFill>
          <a:ln w="15875"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b="1">
                <a:latin typeface="Arial" panose="020B0604020202020204" pitchFamily="34" charset="0"/>
                <a:ea typeface="游ゴシック" panose="020B0400000000000000" pitchFamily="50" charset="-128"/>
              </a:rPr>
              <a:t>β</a:t>
            </a:r>
            <a:r>
              <a:rPr kumimoji="1" lang="ja-JP" altLang="en-US" b="1">
                <a:latin typeface="Arial" panose="020B0604020202020204" pitchFamily="34" charset="0"/>
                <a:ea typeface="游ゴシック" panose="020B0400000000000000" pitchFamily="50" charset="-128"/>
              </a:rPr>
              <a:t>線源</a:t>
            </a:r>
            <a:r>
              <a:rPr kumimoji="1" lang="en-US" altLang="ja-JP" b="1">
                <a:latin typeface="Arial" panose="020B0604020202020204" pitchFamily="34" charset="0"/>
                <a:ea typeface="游ゴシック" panose="020B0400000000000000" pitchFamily="50" charset="-128"/>
              </a:rPr>
              <a:t>: </a:t>
            </a:r>
            <a:r>
              <a:rPr kumimoji="1" lang="en-US" altLang="ja-JP" b="1" baseline="30000">
                <a:latin typeface="Arial" panose="020B0604020202020204" pitchFamily="34" charset="0"/>
                <a:ea typeface="游ゴシック" panose="020B0400000000000000" pitchFamily="50" charset="-128"/>
              </a:rPr>
              <a:t>90</a:t>
            </a:r>
            <a:r>
              <a:rPr kumimoji="1" lang="en-US" altLang="ja-JP" b="1">
                <a:latin typeface="Arial" panose="020B0604020202020204" pitchFamily="34" charset="0"/>
                <a:ea typeface="游ゴシック" panose="020B0400000000000000" pitchFamily="50" charset="-128"/>
              </a:rPr>
              <a:t>Sr</a:t>
            </a:r>
          </a:p>
        </p:txBody>
      </p:sp>
    </p:spTree>
    <p:extLst>
      <p:ext uri="{BB962C8B-B14F-4D97-AF65-F5344CB8AC3E}">
        <p14:creationId xmlns:p14="http://schemas.microsoft.com/office/powerpoint/2010/main" val="19040523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F5D775D-7D4D-4826-890B-A293680F0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sz="2400"/>
              <a:t>Beta-ray mearsurement</a:t>
            </a:r>
            <a:r>
              <a:rPr lang="ja-JP" altLang="en-US" sz="2400"/>
              <a:t> </a:t>
            </a:r>
            <a:r>
              <a:rPr lang="en-US" altLang="ja-JP" sz="2400"/>
              <a:t>w/</a:t>
            </a:r>
            <a:r>
              <a:rPr lang="ja-JP" altLang="en-US" sz="2400"/>
              <a:t> </a:t>
            </a:r>
            <a:r>
              <a:rPr lang="en-US" altLang="ja-JP" sz="2400"/>
              <a:t>5</a:t>
            </a:r>
            <a:r>
              <a:rPr lang="en-US" altLang="ja-JP" sz="2400" baseline="30000"/>
              <a:t>t</a:t>
            </a:r>
            <a:r>
              <a:rPr lang="en-US" altLang="ja-JP" sz="2400"/>
              <a:t>×22</a:t>
            </a:r>
            <a:r>
              <a:rPr lang="en-US" altLang="ja-JP" sz="2400" baseline="30000"/>
              <a:t>w</a:t>
            </a:r>
            <a:r>
              <a:rPr lang="ja-JP" altLang="en-US" sz="2400"/>
              <a:t> </a:t>
            </a:r>
            <a:r>
              <a:rPr lang="en-US" altLang="ja-JP" sz="2400"/>
              <a:t>scintillator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43F5C64-0ABB-4E1B-9108-0BF8C4BDD8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BBE8CE5-08B6-4496-B29E-74F4547F0F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08. 07 (Fri) NKS2 meeting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77EEA83-9CC4-47B6-98FD-39861DF63E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#40</a:t>
            </a:r>
            <a:endParaRPr kumimoji="1" lang="ja-JP" alt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9B5B8D2E-26E6-46A0-8FB0-1ED34ADC64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000" y="1270175"/>
            <a:ext cx="10291030" cy="4885236"/>
          </a:xfrm>
          <a:prstGeom prst="rect">
            <a:avLst/>
          </a:prstGeom>
          <a:ln w="15875"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AB493D0E-261B-4E82-8083-34A72ED5FC21}"/>
              </a:ext>
            </a:extLst>
          </p:cNvPr>
          <p:cNvSpPr/>
          <p:nvPr/>
        </p:nvSpPr>
        <p:spPr>
          <a:xfrm>
            <a:off x="8543096" y="1432079"/>
            <a:ext cx="1365239" cy="436570"/>
          </a:xfrm>
          <a:prstGeom prst="rect">
            <a:avLst/>
          </a:prstGeom>
          <a:solidFill>
            <a:schemeClr val="bg1"/>
          </a:solidFill>
          <a:ln>
            <a:solidFill>
              <a:srgbClr val="A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i="1">
                <a:solidFill>
                  <a:srgbClr val="002060"/>
                </a:solidFill>
                <a:latin typeface="Arial" panose="020B0604020202020204" pitchFamily="34" charset="0"/>
                <a:ea typeface="游ゴシック" panose="020B0400000000000000" pitchFamily="50" charset="-128"/>
              </a:rPr>
              <a:t>ToF-1</a:t>
            </a:r>
            <a:endParaRPr kumimoji="1" lang="ja-JP" altLang="en-US" sz="2700" b="1" i="1">
              <a:solidFill>
                <a:srgbClr val="002060"/>
              </a:solidFill>
              <a:latin typeface="Arial" panose="020B0604020202020204" pitchFamily="34" charset="0"/>
              <a:ea typeface="游ゴシック" panose="020B0400000000000000" pitchFamily="50" charset="-128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5AF579D3-640E-4AFD-80D6-C765D0FC5A24}"/>
              </a:ext>
            </a:extLst>
          </p:cNvPr>
          <p:cNvSpPr/>
          <p:nvPr/>
        </p:nvSpPr>
        <p:spPr>
          <a:xfrm>
            <a:off x="3396751" y="3875211"/>
            <a:ext cx="1365239" cy="436570"/>
          </a:xfrm>
          <a:prstGeom prst="rect">
            <a:avLst/>
          </a:prstGeom>
          <a:solidFill>
            <a:schemeClr val="bg1"/>
          </a:solidFill>
          <a:ln>
            <a:solidFill>
              <a:srgbClr val="A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i="1">
                <a:solidFill>
                  <a:srgbClr val="002060"/>
                </a:solidFill>
                <a:latin typeface="Arial" panose="020B0604020202020204" pitchFamily="34" charset="0"/>
                <a:ea typeface="游ゴシック" panose="020B0400000000000000" pitchFamily="50" charset="-128"/>
              </a:rPr>
              <a:t>ToF-2</a:t>
            </a:r>
            <a:endParaRPr kumimoji="1" lang="ja-JP" altLang="en-US" sz="2700" b="1" i="1">
              <a:solidFill>
                <a:srgbClr val="002060"/>
              </a:solidFill>
              <a:latin typeface="Arial" panose="020B0604020202020204" pitchFamily="34" charset="0"/>
              <a:ea typeface="游ゴシック" panose="020B0400000000000000" pitchFamily="50" charset="-128"/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D22DEA8E-791E-4A56-8473-08E0B84C8CD7}"/>
              </a:ext>
            </a:extLst>
          </p:cNvPr>
          <p:cNvSpPr/>
          <p:nvPr/>
        </p:nvSpPr>
        <p:spPr>
          <a:xfrm>
            <a:off x="3156275" y="2585513"/>
            <a:ext cx="1365239" cy="436570"/>
          </a:xfrm>
          <a:prstGeom prst="rect">
            <a:avLst/>
          </a:prstGeom>
          <a:solidFill>
            <a:schemeClr val="bg1"/>
          </a:solidFill>
          <a:ln>
            <a:solidFill>
              <a:srgbClr val="A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b="1" i="1">
                <a:solidFill>
                  <a:srgbClr val="002060"/>
                </a:solidFill>
                <a:latin typeface="Arial" panose="020B0604020202020204" pitchFamily="34" charset="0"/>
                <a:ea typeface="游ゴシック" panose="020B0400000000000000" pitchFamily="50" charset="-128"/>
              </a:rPr>
              <a:t>Ref-1</a:t>
            </a:r>
            <a:endParaRPr kumimoji="1" lang="ja-JP" altLang="en-US" sz="2400" b="1" i="1">
              <a:solidFill>
                <a:srgbClr val="002060"/>
              </a:solidFill>
              <a:latin typeface="Arial" panose="020B0604020202020204" pitchFamily="34" charset="0"/>
              <a:ea typeface="游ゴシック" panose="020B0400000000000000" pitchFamily="50" charset="-128"/>
            </a:endParaRP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435F71F6-8504-4838-BB7F-7086E8B34E79}"/>
              </a:ext>
            </a:extLst>
          </p:cNvPr>
          <p:cNvSpPr/>
          <p:nvPr/>
        </p:nvSpPr>
        <p:spPr>
          <a:xfrm>
            <a:off x="6266621" y="5320115"/>
            <a:ext cx="4361240" cy="835296"/>
          </a:xfrm>
          <a:prstGeom prst="rect">
            <a:avLst/>
          </a:prstGeom>
          <a:solidFill>
            <a:schemeClr val="bg1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b="1" i="1">
                <a:ln w="9525">
                  <a:solidFill>
                    <a:srgbClr val="0020C0"/>
                  </a:solidFill>
                </a:ln>
                <a:solidFill>
                  <a:srgbClr val="A0FFFF"/>
                </a:solidFill>
                <a:latin typeface="Arial" panose="020B0604020202020204" pitchFamily="34" charset="0"/>
                <a:ea typeface="游ゴシック" panose="020B0400000000000000" pitchFamily="50" charset="-128"/>
              </a:rPr>
              <a:t>Before time walk correction</a:t>
            </a:r>
            <a:endParaRPr kumimoji="1" lang="ja-JP" altLang="en-US" sz="2400" b="1" i="1">
              <a:ln w="9525">
                <a:solidFill>
                  <a:srgbClr val="0020C0"/>
                </a:solidFill>
              </a:ln>
              <a:solidFill>
                <a:srgbClr val="A0FFFF"/>
              </a:solidFill>
              <a:latin typeface="Arial" panose="020B0604020202020204" pitchFamily="34" charset="0"/>
              <a:ea typeface="游ゴシック" panose="020B0400000000000000" pitchFamily="50" charset="-128"/>
            </a:endParaRPr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0239F4A1-16F6-4FD2-A344-623589E7184E}"/>
              </a:ext>
            </a:extLst>
          </p:cNvPr>
          <p:cNvSpPr/>
          <p:nvPr/>
        </p:nvSpPr>
        <p:spPr>
          <a:xfrm>
            <a:off x="248350" y="573184"/>
            <a:ext cx="4838000" cy="5400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kumimoji="1" lang="en-US" altLang="ja-JP" sz="1600" b="1">
                <a:ln w="9525">
                  <a:noFill/>
                </a:ln>
                <a:solidFill>
                  <a:srgbClr val="002060"/>
                </a:solidFill>
                <a:latin typeface="Arial" panose="020B0604020202020204" pitchFamily="34" charset="0"/>
                <a:ea typeface="游ゴシック" panose="020B0400000000000000" pitchFamily="50" charset="-128"/>
              </a:rPr>
              <a:t>MPPC×1 at Vb-Vop = +3.0 V/Num. of MPPC</a:t>
            </a:r>
            <a:endParaRPr kumimoji="1" lang="ja-JP" altLang="en-US" sz="1600" b="1">
              <a:ln w="9525">
                <a:noFill/>
              </a:ln>
              <a:solidFill>
                <a:srgbClr val="002060"/>
              </a:solidFill>
              <a:latin typeface="Arial" panose="020B0604020202020204" pitchFamily="34" charset="0"/>
              <a:ea typeface="游ゴシック" panose="020B04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577612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F5D775D-7D4D-4826-890B-A293680F0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sz="2400"/>
              <a:t>Beta-ray mearsurement</a:t>
            </a:r>
            <a:r>
              <a:rPr lang="ja-JP" altLang="en-US" sz="2400"/>
              <a:t> </a:t>
            </a:r>
            <a:r>
              <a:rPr lang="en-US" altLang="ja-JP" sz="2400"/>
              <a:t>w/</a:t>
            </a:r>
            <a:r>
              <a:rPr lang="ja-JP" altLang="en-US" sz="2400"/>
              <a:t> </a:t>
            </a:r>
            <a:r>
              <a:rPr lang="en-US" altLang="ja-JP" sz="2400"/>
              <a:t>5</a:t>
            </a:r>
            <a:r>
              <a:rPr lang="en-US" altLang="ja-JP" sz="2400" baseline="30000"/>
              <a:t>t</a:t>
            </a:r>
            <a:r>
              <a:rPr lang="en-US" altLang="ja-JP" sz="2400"/>
              <a:t>×22</a:t>
            </a:r>
            <a:r>
              <a:rPr lang="en-US" altLang="ja-JP" sz="2400" baseline="30000"/>
              <a:t>w</a:t>
            </a:r>
            <a:r>
              <a:rPr lang="ja-JP" altLang="en-US" sz="2400"/>
              <a:t> </a:t>
            </a:r>
            <a:r>
              <a:rPr lang="en-US" altLang="ja-JP" sz="2400"/>
              <a:t>scintillator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43F5C64-0ABB-4E1B-9108-0BF8C4BDD8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BBE8CE5-08B6-4496-B29E-74F4547F0F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08. 07 (Fri) NKS2 meeting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77EEA83-9CC4-47B6-98FD-39861DF63E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#40</a:t>
            </a:r>
            <a:endParaRPr kumimoji="1" lang="ja-JP" alt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9B5B8D2E-26E6-46A0-8FB0-1ED34ADC64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6000" y="1270175"/>
            <a:ext cx="10291030" cy="4885235"/>
          </a:xfrm>
          <a:prstGeom prst="rect">
            <a:avLst/>
          </a:prstGeom>
          <a:ln w="15875"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AB493D0E-261B-4E82-8083-34A72ED5FC21}"/>
              </a:ext>
            </a:extLst>
          </p:cNvPr>
          <p:cNvSpPr/>
          <p:nvPr/>
        </p:nvSpPr>
        <p:spPr>
          <a:xfrm>
            <a:off x="8543096" y="1432079"/>
            <a:ext cx="1365239" cy="436570"/>
          </a:xfrm>
          <a:prstGeom prst="rect">
            <a:avLst/>
          </a:prstGeom>
          <a:solidFill>
            <a:schemeClr val="bg1"/>
          </a:solidFill>
          <a:ln>
            <a:solidFill>
              <a:srgbClr val="A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i="1">
                <a:solidFill>
                  <a:srgbClr val="002060"/>
                </a:solidFill>
                <a:latin typeface="Arial" panose="020B0604020202020204" pitchFamily="34" charset="0"/>
                <a:ea typeface="游ゴシック" panose="020B0400000000000000" pitchFamily="50" charset="-128"/>
              </a:rPr>
              <a:t>ToF-1</a:t>
            </a:r>
            <a:endParaRPr kumimoji="1" lang="ja-JP" altLang="en-US" sz="2700" b="1" i="1">
              <a:solidFill>
                <a:srgbClr val="002060"/>
              </a:solidFill>
              <a:latin typeface="Arial" panose="020B0604020202020204" pitchFamily="34" charset="0"/>
              <a:ea typeface="游ゴシック" panose="020B0400000000000000" pitchFamily="50" charset="-128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5AF579D3-640E-4AFD-80D6-C765D0FC5A24}"/>
              </a:ext>
            </a:extLst>
          </p:cNvPr>
          <p:cNvSpPr/>
          <p:nvPr/>
        </p:nvSpPr>
        <p:spPr>
          <a:xfrm>
            <a:off x="3396751" y="3875211"/>
            <a:ext cx="1365239" cy="436570"/>
          </a:xfrm>
          <a:prstGeom prst="rect">
            <a:avLst/>
          </a:prstGeom>
          <a:solidFill>
            <a:schemeClr val="bg1"/>
          </a:solidFill>
          <a:ln>
            <a:solidFill>
              <a:srgbClr val="A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i="1">
                <a:solidFill>
                  <a:srgbClr val="002060"/>
                </a:solidFill>
                <a:latin typeface="Arial" panose="020B0604020202020204" pitchFamily="34" charset="0"/>
                <a:ea typeface="游ゴシック" panose="020B0400000000000000" pitchFamily="50" charset="-128"/>
              </a:rPr>
              <a:t>ToF-2</a:t>
            </a:r>
            <a:endParaRPr kumimoji="1" lang="ja-JP" altLang="en-US" sz="2700" b="1" i="1">
              <a:solidFill>
                <a:srgbClr val="002060"/>
              </a:solidFill>
              <a:latin typeface="Arial" panose="020B0604020202020204" pitchFamily="34" charset="0"/>
              <a:ea typeface="游ゴシック" panose="020B0400000000000000" pitchFamily="50" charset="-128"/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D22DEA8E-791E-4A56-8473-08E0B84C8CD7}"/>
              </a:ext>
            </a:extLst>
          </p:cNvPr>
          <p:cNvSpPr/>
          <p:nvPr/>
        </p:nvSpPr>
        <p:spPr>
          <a:xfrm>
            <a:off x="3396750" y="1428498"/>
            <a:ext cx="1365239" cy="436570"/>
          </a:xfrm>
          <a:prstGeom prst="rect">
            <a:avLst/>
          </a:prstGeom>
          <a:solidFill>
            <a:schemeClr val="bg1"/>
          </a:solidFill>
          <a:ln>
            <a:solidFill>
              <a:srgbClr val="A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b="1" i="1">
                <a:solidFill>
                  <a:srgbClr val="002060"/>
                </a:solidFill>
                <a:latin typeface="Arial" panose="020B0604020202020204" pitchFamily="34" charset="0"/>
                <a:ea typeface="游ゴシック" panose="020B0400000000000000" pitchFamily="50" charset="-128"/>
              </a:rPr>
              <a:t>Ref-1</a:t>
            </a:r>
            <a:endParaRPr kumimoji="1" lang="ja-JP" altLang="en-US" sz="2400" b="1" i="1">
              <a:solidFill>
                <a:srgbClr val="002060"/>
              </a:solidFill>
              <a:latin typeface="Arial" panose="020B0604020202020204" pitchFamily="34" charset="0"/>
              <a:ea typeface="游ゴシック" panose="020B0400000000000000" pitchFamily="50" charset="-128"/>
            </a:endParaRP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435F71F6-8504-4838-BB7F-7086E8B34E79}"/>
              </a:ext>
            </a:extLst>
          </p:cNvPr>
          <p:cNvSpPr/>
          <p:nvPr/>
        </p:nvSpPr>
        <p:spPr>
          <a:xfrm>
            <a:off x="6266621" y="5320115"/>
            <a:ext cx="4361240" cy="835296"/>
          </a:xfrm>
          <a:prstGeom prst="rect">
            <a:avLst/>
          </a:prstGeom>
          <a:solidFill>
            <a:schemeClr val="bg1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b="1" i="1">
                <a:ln w="9525">
                  <a:solidFill>
                    <a:srgbClr val="FF20FF"/>
                  </a:solidFill>
                </a:ln>
                <a:solidFill>
                  <a:srgbClr val="FFD8FF"/>
                </a:solidFill>
                <a:latin typeface="Arial" panose="020B0604020202020204" pitchFamily="34" charset="0"/>
                <a:ea typeface="游ゴシック" panose="020B0400000000000000" pitchFamily="50" charset="-128"/>
              </a:rPr>
              <a:t>After time walk correction</a:t>
            </a:r>
            <a:endParaRPr kumimoji="1" lang="ja-JP" altLang="en-US" sz="2400" b="1" i="1">
              <a:ln w="9525">
                <a:solidFill>
                  <a:srgbClr val="FF20FF"/>
                </a:solidFill>
              </a:ln>
              <a:solidFill>
                <a:srgbClr val="FFD8FF"/>
              </a:solidFill>
              <a:latin typeface="Arial" panose="020B0604020202020204" pitchFamily="34" charset="0"/>
              <a:ea typeface="游ゴシック" panose="020B0400000000000000" pitchFamily="50" charset="-128"/>
            </a:endParaRPr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0239F4A1-16F6-4FD2-A344-623589E7184E}"/>
              </a:ext>
            </a:extLst>
          </p:cNvPr>
          <p:cNvSpPr/>
          <p:nvPr/>
        </p:nvSpPr>
        <p:spPr>
          <a:xfrm>
            <a:off x="248350" y="573184"/>
            <a:ext cx="4838000" cy="5400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kumimoji="1" lang="en-US" altLang="ja-JP" sz="1600" b="1">
                <a:ln w="9525">
                  <a:noFill/>
                </a:ln>
                <a:solidFill>
                  <a:srgbClr val="002060"/>
                </a:solidFill>
                <a:latin typeface="Arial" panose="020B0604020202020204" pitchFamily="34" charset="0"/>
                <a:ea typeface="游ゴシック" panose="020B0400000000000000" pitchFamily="50" charset="-128"/>
              </a:rPr>
              <a:t>MPPC×1 at Vb-Vop = +3.0 V/Num. of MPPC</a:t>
            </a:r>
            <a:endParaRPr kumimoji="1" lang="ja-JP" altLang="en-US" sz="1600" b="1">
              <a:ln w="9525">
                <a:noFill/>
              </a:ln>
              <a:solidFill>
                <a:srgbClr val="002060"/>
              </a:solidFill>
              <a:latin typeface="Arial" panose="020B0604020202020204" pitchFamily="34" charset="0"/>
              <a:ea typeface="游ゴシック" panose="020B0400000000000000" pitchFamily="50" charset="-128"/>
            </a:endParaRPr>
          </a:p>
        </p:txBody>
      </p:sp>
      <p:sp>
        <p:nvSpPr>
          <p:cNvPr id="6" name="楕円 5">
            <a:extLst>
              <a:ext uri="{FF2B5EF4-FFF2-40B4-BE49-F238E27FC236}">
                <a16:creationId xmlns:a16="http://schemas.microsoft.com/office/drawing/2014/main" id="{AD65865B-0436-4644-9FAF-B11B7653A608}"/>
              </a:ext>
            </a:extLst>
          </p:cNvPr>
          <p:cNvSpPr/>
          <p:nvPr/>
        </p:nvSpPr>
        <p:spPr>
          <a:xfrm>
            <a:off x="6096000" y="2085975"/>
            <a:ext cx="627821" cy="65672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楕円 8">
            <a:extLst>
              <a:ext uri="{FF2B5EF4-FFF2-40B4-BE49-F238E27FC236}">
                <a16:creationId xmlns:a16="http://schemas.microsoft.com/office/drawing/2014/main" id="{A57E9C80-C21E-4D96-8EFF-AFBAA8AA1AC3}"/>
              </a:ext>
            </a:extLst>
          </p:cNvPr>
          <p:cNvSpPr/>
          <p:nvPr/>
        </p:nvSpPr>
        <p:spPr>
          <a:xfrm>
            <a:off x="865946" y="4533900"/>
            <a:ext cx="627821" cy="65672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81560891-C67B-4A01-BD3F-1539019138D6}"/>
              </a:ext>
            </a:extLst>
          </p:cNvPr>
          <p:cNvSpPr txBox="1"/>
          <p:nvPr/>
        </p:nvSpPr>
        <p:spPr>
          <a:xfrm>
            <a:off x="6018632" y="3943609"/>
            <a:ext cx="4269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/>
              <a:t>明らかに直し切れていない部分がある。</a:t>
            </a:r>
            <a:endParaRPr kumimoji="1" lang="en-US" altLang="ja-JP" b="1"/>
          </a:p>
        </p:txBody>
      </p:sp>
    </p:spTree>
    <p:extLst>
      <p:ext uri="{BB962C8B-B14F-4D97-AF65-F5344CB8AC3E}">
        <p14:creationId xmlns:p14="http://schemas.microsoft.com/office/powerpoint/2010/main" val="21725216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F5D775D-7D4D-4826-890B-A293680F0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sz="2400"/>
              <a:t>Beta-ray mearsurement</a:t>
            </a:r>
            <a:r>
              <a:rPr lang="ja-JP" altLang="en-US" sz="2400"/>
              <a:t> </a:t>
            </a:r>
            <a:r>
              <a:rPr lang="en-US" altLang="ja-JP" sz="2400"/>
              <a:t>w/</a:t>
            </a:r>
            <a:r>
              <a:rPr lang="ja-JP" altLang="en-US" sz="2400"/>
              <a:t> </a:t>
            </a:r>
            <a:r>
              <a:rPr lang="en-US" altLang="ja-JP" sz="2400"/>
              <a:t>5</a:t>
            </a:r>
            <a:r>
              <a:rPr lang="en-US" altLang="ja-JP" sz="2400" baseline="30000"/>
              <a:t>t</a:t>
            </a:r>
            <a:r>
              <a:rPr lang="en-US" altLang="ja-JP" sz="2400"/>
              <a:t>×22</a:t>
            </a:r>
            <a:r>
              <a:rPr lang="en-US" altLang="ja-JP" sz="2400" baseline="30000"/>
              <a:t>w</a:t>
            </a:r>
            <a:r>
              <a:rPr lang="ja-JP" altLang="en-US" sz="2400"/>
              <a:t> </a:t>
            </a:r>
            <a:r>
              <a:rPr lang="en-US" altLang="ja-JP" sz="2400"/>
              <a:t>scintillator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43F5C64-0ABB-4E1B-9108-0BF8C4BDD8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BBE8CE5-08B6-4496-B29E-74F4547F0F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08. 07 (Fri) NKS2 meeting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77EEA83-9CC4-47B6-98FD-39861DF63E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#40</a:t>
            </a:r>
            <a:endParaRPr kumimoji="1" lang="ja-JP" alt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9B5B8D2E-26E6-46A0-8FB0-1ED34ADC64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6000" y="1309547"/>
            <a:ext cx="10291028" cy="4885235"/>
          </a:xfrm>
          <a:prstGeom prst="rect">
            <a:avLst/>
          </a:prstGeom>
          <a:ln w="15875"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0239F4A1-16F6-4FD2-A344-623589E7184E}"/>
              </a:ext>
            </a:extLst>
          </p:cNvPr>
          <p:cNvSpPr/>
          <p:nvPr/>
        </p:nvSpPr>
        <p:spPr>
          <a:xfrm>
            <a:off x="248350" y="573184"/>
            <a:ext cx="4838000" cy="5400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kumimoji="1" lang="en-US" altLang="ja-JP" sz="1600" b="1">
                <a:ln w="9525">
                  <a:noFill/>
                </a:ln>
                <a:solidFill>
                  <a:srgbClr val="002060"/>
                </a:solidFill>
                <a:latin typeface="Arial" panose="020B0604020202020204" pitchFamily="34" charset="0"/>
                <a:ea typeface="游ゴシック" panose="020B0400000000000000" pitchFamily="50" charset="-128"/>
              </a:rPr>
              <a:t>MPPC×1 at Vb-Vop = +3.0 V/Num. of MPPC</a:t>
            </a:r>
            <a:endParaRPr kumimoji="1" lang="ja-JP" altLang="en-US" sz="1600" b="1">
              <a:ln w="9525">
                <a:noFill/>
              </a:ln>
              <a:solidFill>
                <a:srgbClr val="002060"/>
              </a:solidFill>
              <a:latin typeface="Arial" panose="020B0604020202020204" pitchFamily="34" charset="0"/>
              <a:ea typeface="游ゴシック" panose="020B0400000000000000" pitchFamily="50" charset="-128"/>
            </a:endParaRPr>
          </a:p>
        </p:txBody>
      </p:sp>
      <p:sp>
        <p:nvSpPr>
          <p:cNvPr id="9" name="楕円 8">
            <a:extLst>
              <a:ext uri="{FF2B5EF4-FFF2-40B4-BE49-F238E27FC236}">
                <a16:creationId xmlns:a16="http://schemas.microsoft.com/office/drawing/2014/main" id="{A57E9C80-C21E-4D96-8EFF-AFBAA8AA1AC3}"/>
              </a:ext>
            </a:extLst>
          </p:cNvPr>
          <p:cNvSpPr/>
          <p:nvPr/>
        </p:nvSpPr>
        <p:spPr>
          <a:xfrm>
            <a:off x="6191250" y="4667249"/>
            <a:ext cx="3267075" cy="143827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81560891-C67B-4A01-BD3F-1539019138D6}"/>
              </a:ext>
            </a:extLst>
          </p:cNvPr>
          <p:cNvSpPr txBox="1"/>
          <p:nvPr/>
        </p:nvSpPr>
        <p:spPr>
          <a:xfrm>
            <a:off x="2027657" y="3429000"/>
            <a:ext cx="42695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b="1"/>
              <a:t>1</a:t>
            </a:r>
            <a:r>
              <a:rPr kumimoji="1" lang="ja-JP" altLang="en-US" b="1"/>
              <a:t>次元</a:t>
            </a:r>
            <a:r>
              <a:rPr kumimoji="1" lang="en-US" altLang="ja-JP" b="1"/>
              <a:t>TOF</a:t>
            </a:r>
            <a:r>
              <a:rPr kumimoji="1" lang="ja-JP" altLang="en-US" b="1"/>
              <a:t>分布の対称性も悪い。</a:t>
            </a:r>
            <a:endParaRPr kumimoji="1" lang="en-US" altLang="ja-JP" b="1"/>
          </a:p>
          <a:p>
            <a:r>
              <a:rPr kumimoji="1" lang="ja-JP" altLang="en-US" b="1"/>
              <a:t>現在修正作業中。</a:t>
            </a:r>
            <a:endParaRPr kumimoji="1" lang="en-US" altLang="ja-JP" b="1"/>
          </a:p>
        </p:txBody>
      </p:sp>
      <p:sp>
        <p:nvSpPr>
          <p:cNvPr id="13" name="乗算記号 12">
            <a:extLst>
              <a:ext uri="{FF2B5EF4-FFF2-40B4-BE49-F238E27FC236}">
                <a16:creationId xmlns:a16="http://schemas.microsoft.com/office/drawing/2014/main" id="{2AC9411B-1CAD-4571-9C52-033D837BC413}"/>
              </a:ext>
            </a:extLst>
          </p:cNvPr>
          <p:cNvSpPr/>
          <p:nvPr/>
        </p:nvSpPr>
        <p:spPr>
          <a:xfrm>
            <a:off x="6837637" y="3219450"/>
            <a:ext cx="2302424" cy="1556806"/>
          </a:xfrm>
          <a:prstGeom prst="mathMultiply">
            <a:avLst/>
          </a:prstGeom>
          <a:solidFill>
            <a:schemeClr val="accent1">
              <a:alpha val="5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379784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図 10">
            <a:extLst>
              <a:ext uri="{FF2B5EF4-FFF2-40B4-BE49-F238E27FC236}">
                <a16:creationId xmlns:a16="http://schemas.microsoft.com/office/drawing/2014/main" id="{27754E28-2F01-4DBA-8A7D-1A6F788BA3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000" y="1261149"/>
            <a:ext cx="5759999" cy="3078283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483D6180-C55D-448A-91A5-3961D0DFB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sz="2800"/>
              <a:t>Beta-ray mearsurement</a:t>
            </a:r>
            <a:r>
              <a:rPr lang="ja-JP" altLang="en-US" sz="2800"/>
              <a:t> </a:t>
            </a:r>
            <a:r>
              <a:rPr lang="en-US" altLang="ja-JP" sz="2800"/>
              <a:t>w/</a:t>
            </a:r>
            <a:r>
              <a:rPr lang="ja-JP" altLang="en-US" sz="2800"/>
              <a:t> </a:t>
            </a:r>
            <a:r>
              <a:rPr lang="en-US" altLang="ja-JP" sz="2800"/>
              <a:t>5</a:t>
            </a:r>
            <a:r>
              <a:rPr lang="en-US" altLang="ja-JP" sz="2800" baseline="30000"/>
              <a:t>t</a:t>
            </a:r>
            <a:r>
              <a:rPr lang="en-US" altLang="ja-JP" sz="2800"/>
              <a:t>×22</a:t>
            </a:r>
            <a:r>
              <a:rPr lang="en-US" altLang="ja-JP" sz="2800" baseline="30000"/>
              <a:t>w</a:t>
            </a:r>
            <a:r>
              <a:rPr lang="ja-JP" altLang="en-US" sz="2800"/>
              <a:t> </a:t>
            </a:r>
            <a:r>
              <a:rPr lang="en-US" altLang="ja-JP" sz="2800"/>
              <a:t>scintillator</a:t>
            </a:r>
            <a:endParaRPr kumimoji="1" lang="ja-JP" altLang="en-US"/>
          </a:p>
        </p:txBody>
      </p:sp>
      <p:pic>
        <p:nvPicPr>
          <p:cNvPr id="13" name="コンテンツ プレースホルダー 12">
            <a:extLst>
              <a:ext uri="{FF2B5EF4-FFF2-40B4-BE49-F238E27FC236}">
                <a16:creationId xmlns:a16="http://schemas.microsoft.com/office/drawing/2014/main" id="{C7B96F16-2AEC-482E-BCB4-9EDF67806A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095999" y="1261149"/>
            <a:ext cx="5759998" cy="3078282"/>
          </a:xfrm>
        </p:spPr>
      </p:pic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A2E29BB-E27E-4AD4-A879-405BEEB075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08. 07 (Fri) NKS2 meeting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45B5A6A6-9D3F-40AF-AF7C-7A548C91D1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#40</a:t>
            </a:r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CF1C35D4-B532-4845-BC6A-BFBE7B09F688}"/>
              </a:ext>
            </a:extLst>
          </p:cNvPr>
          <p:cNvSpPr/>
          <p:nvPr/>
        </p:nvSpPr>
        <p:spPr>
          <a:xfrm>
            <a:off x="248350" y="573184"/>
            <a:ext cx="4838000" cy="5400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kumimoji="1" lang="en-US" altLang="ja-JP" sz="1600" b="1">
                <a:ln w="9525">
                  <a:noFill/>
                </a:ln>
                <a:solidFill>
                  <a:srgbClr val="002060"/>
                </a:solidFill>
                <a:latin typeface="Arial" panose="020B0604020202020204" pitchFamily="34" charset="0"/>
                <a:ea typeface="游ゴシック" panose="020B0400000000000000" pitchFamily="50" charset="-128"/>
              </a:rPr>
              <a:t>MPPC×1 at Vb-Vop = +3.0 V/Num. of MPPC</a:t>
            </a:r>
            <a:endParaRPr kumimoji="1" lang="ja-JP" altLang="en-US" sz="1600" b="1">
              <a:ln w="9525">
                <a:noFill/>
              </a:ln>
              <a:solidFill>
                <a:srgbClr val="002060"/>
              </a:solidFill>
              <a:latin typeface="Arial" panose="020B0604020202020204" pitchFamily="34" charset="0"/>
              <a:ea typeface="游ゴシック" panose="020B0400000000000000" pitchFamily="50" charset="-128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79715ABD-EE1C-4824-B278-249F2F140B2D}"/>
              </a:ext>
            </a:extLst>
          </p:cNvPr>
          <p:cNvSpPr txBox="1"/>
          <p:nvPr/>
        </p:nvSpPr>
        <p:spPr>
          <a:xfrm>
            <a:off x="336000" y="4339432"/>
            <a:ext cx="61008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/>
              <a:t>現在修正作業中。</a:t>
            </a:r>
            <a:endParaRPr kumimoji="1" lang="en-US" altLang="ja-JP" b="1"/>
          </a:p>
          <a:p>
            <a:r>
              <a:rPr kumimoji="1" lang="ja-JP" altLang="en-US" b="1"/>
              <a:t>↑は途中経過。</a:t>
            </a:r>
            <a:endParaRPr kumimoji="1" lang="en-US" altLang="ja-JP" b="1"/>
          </a:p>
          <a:p>
            <a:r>
              <a:rPr kumimoji="1" lang="ja-JP" altLang="en-US" b="1"/>
              <a:t>方針</a:t>
            </a:r>
            <a:r>
              <a:rPr kumimoji="1" lang="en-US" altLang="ja-JP" b="1"/>
              <a:t>: </a:t>
            </a:r>
            <a:r>
              <a:rPr kumimoji="1" lang="ja-JP" altLang="en-US" b="1"/>
              <a:t>補正後の</a:t>
            </a:r>
            <a:r>
              <a:rPr kumimoji="1" lang="en-US" altLang="ja-JP" b="1"/>
              <a:t>2</a:t>
            </a:r>
            <a:r>
              <a:rPr kumimoji="1" lang="ja-JP" altLang="en-US" b="1"/>
              <a:t>次元相関に再度 </a:t>
            </a:r>
            <a:r>
              <a:rPr kumimoji="1" lang="en-US" altLang="ja-JP" b="1"/>
              <a:t>1/</a:t>
            </a:r>
            <a:r>
              <a:rPr kumimoji="1" lang="ja-JP" altLang="en-US" b="1"/>
              <a:t>√</a:t>
            </a:r>
            <a:r>
              <a:rPr kumimoji="1" lang="en-US" altLang="ja-JP" b="1"/>
              <a:t>QDC </a:t>
            </a:r>
            <a:r>
              <a:rPr kumimoji="1" lang="ja-JP" altLang="en-US" b="1"/>
              <a:t>をフィット</a:t>
            </a:r>
            <a:endParaRPr kumimoji="1" lang="en-US" altLang="ja-JP" b="1"/>
          </a:p>
        </p:txBody>
      </p:sp>
    </p:spTree>
    <p:extLst>
      <p:ext uri="{BB962C8B-B14F-4D97-AF65-F5344CB8AC3E}">
        <p14:creationId xmlns:p14="http://schemas.microsoft.com/office/powerpoint/2010/main" val="17838220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D967508-D520-4D30-8DD6-8391AD3A0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/>
              <a:t>QDC</a:t>
            </a:r>
            <a:r>
              <a:rPr lang="ja-JP" altLang="en-US"/>
              <a:t> </a:t>
            </a:r>
            <a:r>
              <a:rPr lang="en-US" altLang="ja-JP"/>
              <a:t>distribution</a:t>
            </a:r>
            <a:r>
              <a:rPr lang="ja-JP" altLang="en-US"/>
              <a:t> </a:t>
            </a:r>
            <a:r>
              <a:rPr lang="en-US" altLang="ja-JP"/>
              <a:t>of</a:t>
            </a:r>
            <a:r>
              <a:rPr lang="ja-JP" altLang="en-US"/>
              <a:t> </a:t>
            </a:r>
            <a:r>
              <a:rPr lang="en-US" altLang="ja-JP"/>
              <a:t>beta-ray</a:t>
            </a:r>
            <a:r>
              <a:rPr lang="ja-JP" altLang="en-US"/>
              <a:t> </a:t>
            </a:r>
            <a:r>
              <a:rPr lang="en-US" altLang="ja-JP"/>
              <a:t>test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E786E49-0073-4F75-B68F-630431F444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/>
              <a:t>ToF test</a:t>
            </a:r>
            <a:r>
              <a:rPr lang="ja-JP" altLang="en-US"/>
              <a:t> </a:t>
            </a:r>
            <a:r>
              <a:rPr lang="en-US" altLang="ja-JP"/>
              <a:t>counter</a:t>
            </a:r>
            <a:r>
              <a:rPr lang="ja-JP" altLang="en-US"/>
              <a:t> を貫通せずに</a:t>
            </a:r>
            <a:endParaRPr lang="en-US" altLang="ja-JP"/>
          </a:p>
          <a:p>
            <a:pPr marL="0" indent="0">
              <a:buNone/>
            </a:pPr>
            <a:r>
              <a:rPr kumimoji="1" lang="en-US" altLang="ja-JP"/>
              <a:t> </a:t>
            </a:r>
            <a:r>
              <a:rPr kumimoji="1" lang="ja-JP" altLang="en-US"/>
              <a:t>中で止まっている</a:t>
            </a:r>
            <a:r>
              <a:rPr kumimoji="1" lang="en-US" altLang="ja-JP"/>
              <a:t>??</a:t>
            </a:r>
          </a:p>
          <a:p>
            <a:pPr marL="0" indent="0">
              <a:buNone/>
            </a:pPr>
            <a:endParaRPr lang="en-US" altLang="ja-JP"/>
          </a:p>
          <a:p>
            <a:pPr marL="0" indent="0">
              <a:buNone/>
            </a:pPr>
            <a:r>
              <a:rPr kumimoji="1" lang="ja-JP" altLang="en-US"/>
              <a:t>セットアップの余分な物質量を</a:t>
            </a:r>
            <a:endParaRPr kumimoji="1" lang="en-US" altLang="ja-JP"/>
          </a:p>
          <a:p>
            <a:pPr marL="0" indent="0">
              <a:buNone/>
            </a:pPr>
            <a:r>
              <a:rPr kumimoji="1" lang="ja-JP" altLang="en-US"/>
              <a:t>減らす必要あり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174F652-FB50-4F2C-9C08-7CDFD6B05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08. 07 (Fri) NKS2 meeting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08548F8-6EDB-4848-9337-039662EB8E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#40</a:t>
            </a:r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19CE94C6-64EF-4035-8495-3F15F1489971}"/>
              </a:ext>
            </a:extLst>
          </p:cNvPr>
          <p:cNvSpPr/>
          <p:nvPr/>
        </p:nvSpPr>
        <p:spPr>
          <a:xfrm>
            <a:off x="248349" y="573184"/>
            <a:ext cx="7056217" cy="5400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kumimoji="1" lang="en-US" altLang="ja-JP" sz="1600" b="1">
                <a:ln w="9525">
                  <a:noFill/>
                </a:ln>
                <a:solidFill>
                  <a:srgbClr val="002060"/>
                </a:solidFill>
                <a:latin typeface="Arial" panose="020B0604020202020204" pitchFamily="34" charset="0"/>
                <a:ea typeface="游ゴシック" panose="020B0400000000000000" pitchFamily="50" charset="-128"/>
              </a:rPr>
              <a:t>Scintillator: 5</a:t>
            </a:r>
            <a:r>
              <a:rPr kumimoji="1" lang="en-US" altLang="ja-JP" sz="1600" b="1" baseline="30000">
                <a:ln w="9525">
                  <a:noFill/>
                </a:ln>
                <a:solidFill>
                  <a:srgbClr val="002060"/>
                </a:solidFill>
                <a:latin typeface="Arial" panose="020B0604020202020204" pitchFamily="34" charset="0"/>
                <a:ea typeface="游ゴシック" panose="020B0400000000000000" pitchFamily="50" charset="-128"/>
              </a:rPr>
              <a:t>t</a:t>
            </a:r>
            <a:r>
              <a:rPr kumimoji="1" lang="en-US" altLang="ja-JP" sz="1600" b="1">
                <a:ln w="9525">
                  <a:noFill/>
                </a:ln>
                <a:solidFill>
                  <a:srgbClr val="002060"/>
                </a:solidFill>
                <a:latin typeface="Arial" panose="020B0604020202020204" pitchFamily="34" charset="0"/>
                <a:ea typeface="游ゴシック" panose="020B0400000000000000" pitchFamily="50" charset="-128"/>
              </a:rPr>
              <a:t>11</a:t>
            </a:r>
            <a:r>
              <a:rPr kumimoji="1" lang="en-US" altLang="ja-JP" sz="1600" b="1" baseline="30000">
                <a:ln w="9525">
                  <a:noFill/>
                </a:ln>
                <a:solidFill>
                  <a:srgbClr val="002060"/>
                </a:solidFill>
                <a:latin typeface="Arial" panose="020B0604020202020204" pitchFamily="34" charset="0"/>
                <a:ea typeface="游ゴシック" panose="020B0400000000000000" pitchFamily="50" charset="-128"/>
              </a:rPr>
              <a:t>w</a:t>
            </a:r>
            <a:r>
              <a:rPr kumimoji="1" lang="en-US" altLang="ja-JP" sz="1600" b="1">
                <a:ln w="9525">
                  <a:noFill/>
                </a:ln>
                <a:solidFill>
                  <a:srgbClr val="002060"/>
                </a:solidFill>
                <a:latin typeface="Arial" panose="020B0604020202020204" pitchFamily="34" charset="0"/>
                <a:ea typeface="游ゴシック" panose="020B0400000000000000" pitchFamily="50" charset="-128"/>
              </a:rPr>
              <a:t>, MPPC×1 at V</a:t>
            </a:r>
            <a:r>
              <a:rPr kumimoji="1" lang="en-US" altLang="ja-JP" sz="1600" b="1" baseline="-25000">
                <a:ln w="9525">
                  <a:noFill/>
                </a:ln>
                <a:solidFill>
                  <a:srgbClr val="002060"/>
                </a:solidFill>
                <a:latin typeface="Arial" panose="020B0604020202020204" pitchFamily="34" charset="0"/>
                <a:ea typeface="游ゴシック" panose="020B0400000000000000" pitchFamily="50" charset="-128"/>
              </a:rPr>
              <a:t>b</a:t>
            </a:r>
            <a:r>
              <a:rPr kumimoji="1" lang="en-US" altLang="ja-JP" sz="1600" b="1">
                <a:ln w="9525">
                  <a:noFill/>
                </a:ln>
                <a:solidFill>
                  <a:srgbClr val="002060"/>
                </a:solidFill>
                <a:latin typeface="Arial" panose="020B0604020202020204" pitchFamily="34" charset="0"/>
                <a:ea typeface="游ゴシック" panose="020B0400000000000000" pitchFamily="50" charset="-128"/>
              </a:rPr>
              <a:t>-V</a:t>
            </a:r>
            <a:r>
              <a:rPr kumimoji="1" lang="en-US" altLang="ja-JP" sz="1600" b="1" baseline="-25000">
                <a:ln w="9525">
                  <a:noFill/>
                </a:ln>
                <a:solidFill>
                  <a:srgbClr val="002060"/>
                </a:solidFill>
                <a:latin typeface="Arial" panose="020B0604020202020204" pitchFamily="34" charset="0"/>
                <a:ea typeface="游ゴシック" panose="020B0400000000000000" pitchFamily="50" charset="-128"/>
              </a:rPr>
              <a:t>op</a:t>
            </a:r>
            <a:r>
              <a:rPr kumimoji="1" lang="en-US" altLang="ja-JP" sz="1600" b="1">
                <a:ln w="9525">
                  <a:noFill/>
                </a:ln>
                <a:solidFill>
                  <a:srgbClr val="002060"/>
                </a:solidFill>
                <a:latin typeface="Arial" panose="020B0604020202020204" pitchFamily="34" charset="0"/>
                <a:ea typeface="游ゴシック" panose="020B0400000000000000" pitchFamily="50" charset="-128"/>
              </a:rPr>
              <a:t> = +3.0 V/Num. of MPPC</a:t>
            </a:r>
            <a:endParaRPr kumimoji="1" lang="ja-JP" altLang="en-US" sz="1600" b="1">
              <a:ln w="9525">
                <a:noFill/>
              </a:ln>
              <a:solidFill>
                <a:srgbClr val="002060"/>
              </a:solidFill>
              <a:latin typeface="Arial" panose="020B0604020202020204" pitchFamily="34" charset="0"/>
              <a:ea typeface="游ゴシック" panose="020B0400000000000000" pitchFamily="50" charset="-128"/>
            </a:endParaRP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CF399B2D-CC22-481F-A762-DCF6B57504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7593" y="1231360"/>
            <a:ext cx="7931248" cy="5006815"/>
          </a:xfrm>
          <a:prstGeom prst="rect">
            <a:avLst/>
          </a:prstGeom>
          <a:ln w="15875">
            <a:solidFill>
              <a:schemeClr val="accent1">
                <a:shade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914E79CB-7E60-40A4-955C-A159DDDF1FEE}"/>
              </a:ext>
            </a:extLst>
          </p:cNvPr>
          <p:cNvSpPr/>
          <p:nvPr/>
        </p:nvSpPr>
        <p:spPr>
          <a:xfrm>
            <a:off x="8988514" y="1424763"/>
            <a:ext cx="2783420" cy="1786270"/>
          </a:xfrm>
          <a:prstGeom prst="rect">
            <a:avLst/>
          </a:prstGeom>
          <a:solidFill>
            <a:schemeClr val="bg1"/>
          </a:solidFill>
          <a:ln w="19050"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b="1">
                <a:solidFill>
                  <a:schemeClr val="tx1"/>
                </a:solidFill>
                <a:latin typeface="Arial" panose="020B0604020202020204" pitchFamily="34" charset="0"/>
              </a:rPr>
              <a:t>		+0.0 V</a:t>
            </a:r>
          </a:p>
          <a:p>
            <a:pPr algn="ctr"/>
            <a:r>
              <a:rPr kumimoji="1" lang="en-US" altLang="ja-JP" b="1">
                <a:solidFill>
                  <a:schemeClr val="tx1"/>
                </a:solidFill>
                <a:latin typeface="Arial" panose="020B0604020202020204" pitchFamily="34" charset="0"/>
              </a:rPr>
              <a:t>		+1.5 V</a:t>
            </a:r>
          </a:p>
          <a:p>
            <a:pPr algn="ctr"/>
            <a:r>
              <a:rPr kumimoji="1" lang="en-US" altLang="ja-JP" b="1">
                <a:solidFill>
                  <a:schemeClr val="tx1"/>
                </a:solidFill>
                <a:latin typeface="Arial" panose="020B0604020202020204" pitchFamily="34" charset="0"/>
              </a:rPr>
              <a:t>		+3.0 V</a:t>
            </a:r>
          </a:p>
          <a:p>
            <a:pPr algn="ctr"/>
            <a:r>
              <a:rPr kumimoji="1" lang="en-US" altLang="ja-JP" b="1">
                <a:solidFill>
                  <a:schemeClr val="tx1"/>
                </a:solidFill>
                <a:latin typeface="Arial" panose="020B0604020202020204" pitchFamily="34" charset="0"/>
              </a:rPr>
              <a:t>		+4.5 V</a:t>
            </a:r>
          </a:p>
          <a:p>
            <a:pPr algn="ctr"/>
            <a:r>
              <a:rPr kumimoji="1" lang="en-US" altLang="ja-JP" b="1">
                <a:solidFill>
                  <a:schemeClr val="tx1"/>
                </a:solidFill>
                <a:latin typeface="Arial" panose="020B0604020202020204" pitchFamily="34" charset="0"/>
              </a:rPr>
              <a:t>		+6.0 V</a:t>
            </a:r>
          </a:p>
          <a:p>
            <a:pPr algn="ctr"/>
            <a:r>
              <a:rPr kumimoji="1" lang="en-US" altLang="ja-JP" b="1">
                <a:solidFill>
                  <a:schemeClr val="tx1"/>
                </a:solidFill>
                <a:latin typeface="Arial" panose="020B0604020202020204" pitchFamily="34" charset="0"/>
              </a:rPr>
              <a:t>		+7.5 V</a:t>
            </a:r>
          </a:p>
        </p:txBody>
      </p:sp>
      <p:cxnSp>
        <p:nvCxnSpPr>
          <p:cNvPr id="12" name="直線矢印コネクタ 11">
            <a:extLst>
              <a:ext uri="{FF2B5EF4-FFF2-40B4-BE49-F238E27FC236}">
                <a16:creationId xmlns:a16="http://schemas.microsoft.com/office/drawing/2014/main" id="{F40ACE1E-F84C-4E77-B28B-01E316267B54}"/>
              </a:ext>
            </a:extLst>
          </p:cNvPr>
          <p:cNvCxnSpPr>
            <a:cxnSpLocks/>
          </p:cNvCxnSpPr>
          <p:nvPr/>
        </p:nvCxnSpPr>
        <p:spPr>
          <a:xfrm>
            <a:off x="9377916" y="1642731"/>
            <a:ext cx="898452" cy="0"/>
          </a:xfrm>
          <a:prstGeom prst="straightConnector1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矢印コネクタ 14">
            <a:extLst>
              <a:ext uri="{FF2B5EF4-FFF2-40B4-BE49-F238E27FC236}">
                <a16:creationId xmlns:a16="http://schemas.microsoft.com/office/drawing/2014/main" id="{3E2AFB88-91BD-47C1-A719-4450C0AF19AC}"/>
              </a:ext>
            </a:extLst>
          </p:cNvPr>
          <p:cNvCxnSpPr>
            <a:cxnSpLocks/>
          </p:cNvCxnSpPr>
          <p:nvPr/>
        </p:nvCxnSpPr>
        <p:spPr>
          <a:xfrm>
            <a:off x="9381454" y="1912094"/>
            <a:ext cx="898452" cy="0"/>
          </a:xfrm>
          <a:prstGeom prst="straightConnector1">
            <a:avLst/>
          </a:prstGeom>
          <a:ln w="44450">
            <a:solidFill>
              <a:srgbClr val="42FF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矢印コネクタ 15">
            <a:extLst>
              <a:ext uri="{FF2B5EF4-FFF2-40B4-BE49-F238E27FC236}">
                <a16:creationId xmlns:a16="http://schemas.microsoft.com/office/drawing/2014/main" id="{9DEB7A09-1254-4AB2-88CC-7B3484B8FA3C}"/>
              </a:ext>
            </a:extLst>
          </p:cNvPr>
          <p:cNvCxnSpPr>
            <a:cxnSpLocks/>
          </p:cNvCxnSpPr>
          <p:nvPr/>
        </p:nvCxnSpPr>
        <p:spPr>
          <a:xfrm>
            <a:off x="9377916" y="2213350"/>
            <a:ext cx="898452" cy="0"/>
          </a:xfrm>
          <a:prstGeom prst="straightConnector1">
            <a:avLst/>
          </a:prstGeom>
          <a:ln w="44450">
            <a:solidFill>
              <a:srgbClr val="2E6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矢印コネクタ 16">
            <a:extLst>
              <a:ext uri="{FF2B5EF4-FFF2-40B4-BE49-F238E27FC236}">
                <a16:creationId xmlns:a16="http://schemas.microsoft.com/office/drawing/2014/main" id="{63E504B2-202F-4D91-8495-46891533092D}"/>
              </a:ext>
            </a:extLst>
          </p:cNvPr>
          <p:cNvCxnSpPr>
            <a:cxnSpLocks/>
          </p:cNvCxnSpPr>
          <p:nvPr/>
        </p:nvCxnSpPr>
        <p:spPr>
          <a:xfrm>
            <a:off x="9377916" y="2461443"/>
            <a:ext cx="898452" cy="0"/>
          </a:xfrm>
          <a:prstGeom prst="straightConnector1">
            <a:avLst/>
          </a:prstGeom>
          <a:ln w="44450">
            <a:solidFill>
              <a:srgbClr val="FF01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矢印コネクタ 17">
            <a:extLst>
              <a:ext uri="{FF2B5EF4-FFF2-40B4-BE49-F238E27FC236}">
                <a16:creationId xmlns:a16="http://schemas.microsoft.com/office/drawing/2014/main" id="{46E22F18-BDEB-4747-8719-A9EEAE6A3C6E}"/>
              </a:ext>
            </a:extLst>
          </p:cNvPr>
          <p:cNvCxnSpPr>
            <a:cxnSpLocks/>
          </p:cNvCxnSpPr>
          <p:nvPr/>
        </p:nvCxnSpPr>
        <p:spPr>
          <a:xfrm>
            <a:off x="9384118" y="2762699"/>
            <a:ext cx="898452" cy="0"/>
          </a:xfrm>
          <a:prstGeom prst="straightConnector1">
            <a:avLst/>
          </a:prstGeom>
          <a:ln w="444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矢印コネクタ 18">
            <a:extLst>
              <a:ext uri="{FF2B5EF4-FFF2-40B4-BE49-F238E27FC236}">
                <a16:creationId xmlns:a16="http://schemas.microsoft.com/office/drawing/2014/main" id="{B45D1D4B-91C6-4EBB-BC3C-D350BA7B0674}"/>
              </a:ext>
            </a:extLst>
          </p:cNvPr>
          <p:cNvCxnSpPr>
            <a:cxnSpLocks/>
          </p:cNvCxnSpPr>
          <p:nvPr/>
        </p:nvCxnSpPr>
        <p:spPr>
          <a:xfrm>
            <a:off x="9377916" y="3032058"/>
            <a:ext cx="898452" cy="0"/>
          </a:xfrm>
          <a:prstGeom prst="straightConnector1">
            <a:avLst/>
          </a:prstGeom>
          <a:ln w="44450">
            <a:solidFill>
              <a:srgbClr val="FF2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43494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C0B3F2C-89F9-4651-8C87-8C6B2E02F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/>
              <a:t>Measurement setup fix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1194824-CBB9-44A6-BEDC-8EFF1E6C8A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>
                <a:ea typeface="游ゴシック" panose="020B0400000000000000" pitchFamily="50" charset="-128"/>
              </a:rPr>
              <a:t>現在 ⇒ </a:t>
            </a:r>
            <a:r>
              <a:rPr kumimoji="1" lang="en-US" altLang="ja-JP">
                <a:ea typeface="游ゴシック" panose="020B0400000000000000" pitchFamily="50" charset="-128"/>
              </a:rPr>
              <a:t>Ref counter ×1 + ToF test counter: </a:t>
            </a:r>
            <a:r>
              <a:rPr kumimoji="1" lang="ja-JP" altLang="en-US">
                <a:ea typeface="游ゴシック" panose="020B0400000000000000" pitchFamily="50" charset="-128"/>
              </a:rPr>
              <a:t>シンチレータ</a:t>
            </a:r>
            <a:r>
              <a:rPr lang="en-US" altLang="ja-JP">
                <a:ea typeface="游ゴシック" panose="020B0400000000000000" pitchFamily="50" charset="-128"/>
              </a:rPr>
              <a:t>×2</a:t>
            </a:r>
            <a:endParaRPr kumimoji="1" lang="en-US" altLang="ja-JP">
              <a:ea typeface="游ゴシック" panose="020B0400000000000000" pitchFamily="50" charset="-128"/>
            </a:endParaRPr>
          </a:p>
          <a:p>
            <a:r>
              <a:rPr kumimoji="1" lang="en-US" altLang="ja-JP">
                <a:ea typeface="游ゴシック" panose="020B0400000000000000" pitchFamily="50" charset="-128"/>
              </a:rPr>
              <a:t>Ref counter ×2 ToF test counter: </a:t>
            </a:r>
            <a:r>
              <a:rPr kumimoji="1" lang="ja-JP" altLang="en-US">
                <a:ea typeface="游ゴシック" panose="020B0400000000000000" pitchFamily="50" charset="-128"/>
              </a:rPr>
              <a:t>シンチレータ</a:t>
            </a:r>
            <a:r>
              <a:rPr lang="en-US" altLang="ja-JP">
                <a:ea typeface="游ゴシック" panose="020B0400000000000000" pitchFamily="50" charset="-128"/>
              </a:rPr>
              <a:t>×3 </a:t>
            </a:r>
            <a:r>
              <a:rPr lang="ja-JP" altLang="en-US">
                <a:ea typeface="游ゴシック" panose="020B0400000000000000" pitchFamily="50" charset="-128"/>
              </a:rPr>
              <a:t>のセットでデータが取れないかセットアップの調整</a:t>
            </a:r>
            <a:endParaRPr lang="en-US" altLang="ja-JP">
              <a:ea typeface="游ゴシック" panose="020B0400000000000000" pitchFamily="50" charset="-128"/>
            </a:endParaRPr>
          </a:p>
          <a:p>
            <a:endParaRPr lang="en-US" altLang="ja-JP">
              <a:ea typeface="游ゴシック" panose="020B0400000000000000" pitchFamily="50" charset="-128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ja-JP" altLang="en-US" b="1">
                <a:solidFill>
                  <a:srgbClr val="002060"/>
                </a:solidFill>
                <a:ea typeface="游ゴシック" panose="020B0400000000000000" pitchFamily="50" charset="-128"/>
              </a:rPr>
              <a:t>調整項目</a:t>
            </a:r>
            <a:endParaRPr lang="en-US" altLang="ja-JP" b="1">
              <a:solidFill>
                <a:srgbClr val="002060"/>
              </a:solidFill>
              <a:ea typeface="游ゴシック" panose="020B0400000000000000" pitchFamily="50" charset="-128"/>
            </a:endParaRPr>
          </a:p>
          <a:p>
            <a:r>
              <a:rPr lang="en-US" altLang="ja-JP" sz="1600">
                <a:ea typeface="游ゴシック" panose="020B0400000000000000" pitchFamily="50" charset="-128"/>
              </a:rPr>
              <a:t>Ref. Conter – ToF test counter , Ref. Counter-Ref. Counter </a:t>
            </a:r>
            <a:r>
              <a:rPr lang="ja-JP" altLang="en-US" sz="1600">
                <a:ea typeface="游ゴシック" panose="020B0400000000000000" pitchFamily="50" charset="-128"/>
              </a:rPr>
              <a:t>間の距離</a:t>
            </a:r>
            <a:endParaRPr lang="en-US" altLang="ja-JP" sz="1600">
              <a:ea typeface="游ゴシック" panose="020B0400000000000000" pitchFamily="50" charset="-128"/>
            </a:endParaRPr>
          </a:p>
          <a:p>
            <a:r>
              <a:rPr lang="ja-JP" altLang="en-US" sz="1600">
                <a:solidFill>
                  <a:srgbClr val="0070C0"/>
                </a:solidFill>
                <a:ea typeface="游ゴシック" panose="020B0400000000000000" pitchFamily="50" charset="-128"/>
              </a:rPr>
              <a:t>反射材</a:t>
            </a:r>
            <a:r>
              <a:rPr lang="en-US" altLang="ja-JP" sz="1600">
                <a:solidFill>
                  <a:srgbClr val="0070C0"/>
                </a:solidFill>
                <a:ea typeface="游ゴシック" panose="020B0400000000000000" pitchFamily="50" charset="-128"/>
              </a:rPr>
              <a:t>(</a:t>
            </a:r>
            <a:r>
              <a:rPr lang="ja-JP" altLang="en-US" sz="1600">
                <a:solidFill>
                  <a:srgbClr val="0070C0"/>
                </a:solidFill>
                <a:ea typeface="游ゴシック" panose="020B0400000000000000" pitchFamily="50" charset="-128"/>
              </a:rPr>
              <a:t>シンチレータ以外の物質量を抑える</a:t>
            </a:r>
            <a:r>
              <a:rPr lang="en-US" altLang="ja-JP" sz="1600">
                <a:solidFill>
                  <a:srgbClr val="0070C0"/>
                </a:solidFill>
                <a:ea typeface="游ゴシック" panose="020B0400000000000000" pitchFamily="50" charset="-128"/>
              </a:rPr>
              <a:t>)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8807C8F-A16D-4113-904E-76E68E5A29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08. 07 (Fri) NKS2 meeting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6368D0F-CEBE-405C-ACAA-DB7D6556E3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#40</a:t>
            </a:r>
            <a:endParaRPr kumimoji="1" lang="ja-JP" altLang="en-US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D7335798-BA39-406F-BD3D-AA4F20638A4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01" t="16236" r="23385" b="21472"/>
          <a:stretch/>
        </p:blipFill>
        <p:spPr>
          <a:xfrm>
            <a:off x="7719098" y="2466754"/>
            <a:ext cx="4381456" cy="4286619"/>
          </a:xfrm>
          <a:prstGeom prst="rect">
            <a:avLst/>
          </a:prstGeom>
          <a:noFill/>
          <a:ln w="15875"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1" name="直線矢印コネクタ 10">
            <a:extLst>
              <a:ext uri="{FF2B5EF4-FFF2-40B4-BE49-F238E27FC236}">
                <a16:creationId xmlns:a16="http://schemas.microsoft.com/office/drawing/2014/main" id="{F83CB937-1594-41C8-9B12-CB74899402C0}"/>
              </a:ext>
            </a:extLst>
          </p:cNvPr>
          <p:cNvCxnSpPr/>
          <p:nvPr/>
        </p:nvCxnSpPr>
        <p:spPr>
          <a:xfrm>
            <a:off x="9675628" y="4540102"/>
            <a:ext cx="0" cy="308345"/>
          </a:xfrm>
          <a:prstGeom prst="straightConnector1">
            <a:avLst/>
          </a:prstGeom>
          <a:ln w="31750"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0D659498-2CDB-43F9-8E5E-D602CC4D30D6}"/>
              </a:ext>
            </a:extLst>
          </p:cNvPr>
          <p:cNvSpPr txBox="1"/>
          <p:nvPr/>
        </p:nvSpPr>
        <p:spPr>
          <a:xfrm>
            <a:off x="9776637" y="4479115"/>
            <a:ext cx="1132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b="1">
                <a:solidFill>
                  <a:srgbClr val="A0FFFF"/>
                </a:solidFill>
                <a:latin typeface="Arial" panose="020B0604020202020204" pitchFamily="34" charset="0"/>
              </a:rPr>
              <a:t>~10 mm</a:t>
            </a:r>
            <a:endParaRPr kumimoji="1" lang="ja-JP" altLang="en-US" b="1">
              <a:solidFill>
                <a:srgbClr val="A0FFFF"/>
              </a:solidFill>
              <a:latin typeface="Arial" panose="020B0604020202020204" pitchFamily="34" charset="0"/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C6C5F9B1-44C5-4766-A8A6-FE56C3313F3C}"/>
              </a:ext>
            </a:extLst>
          </p:cNvPr>
          <p:cNvSpPr txBox="1"/>
          <p:nvPr/>
        </p:nvSpPr>
        <p:spPr>
          <a:xfrm>
            <a:off x="9226213" y="6033184"/>
            <a:ext cx="2858387" cy="646331"/>
          </a:xfrm>
          <a:prstGeom prst="rect">
            <a:avLst/>
          </a:prstGeom>
          <a:solidFill>
            <a:schemeClr val="bg1"/>
          </a:solidFill>
          <a:ln w="31750">
            <a:solidFill>
              <a:srgbClr val="A0FFFF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JP" altLang="en-US"/>
              <a:t>アンプ回路を載せている</a:t>
            </a:r>
            <a:endParaRPr kumimoji="1" lang="en-US" altLang="ja-JP"/>
          </a:p>
          <a:p>
            <a:r>
              <a:rPr kumimoji="1" lang="ja-JP" altLang="en-US"/>
              <a:t>アクリルに余剰な部分</a:t>
            </a:r>
          </a:p>
        </p:txBody>
      </p:sp>
      <p:cxnSp>
        <p:nvCxnSpPr>
          <p:cNvPr id="14" name="直線矢印コネクタ 13">
            <a:extLst>
              <a:ext uri="{FF2B5EF4-FFF2-40B4-BE49-F238E27FC236}">
                <a16:creationId xmlns:a16="http://schemas.microsoft.com/office/drawing/2014/main" id="{019B9122-D13E-4EC6-B425-64C9B37E2046}"/>
              </a:ext>
            </a:extLst>
          </p:cNvPr>
          <p:cNvCxnSpPr/>
          <p:nvPr/>
        </p:nvCxnSpPr>
        <p:spPr>
          <a:xfrm>
            <a:off x="9679169" y="4990221"/>
            <a:ext cx="0" cy="308345"/>
          </a:xfrm>
          <a:prstGeom prst="straightConnector1">
            <a:avLst/>
          </a:prstGeom>
          <a:ln w="31750"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D79FCF27-3FEB-46B6-9F94-BA6B1DBAF12A}"/>
              </a:ext>
            </a:extLst>
          </p:cNvPr>
          <p:cNvSpPr txBox="1"/>
          <p:nvPr/>
        </p:nvSpPr>
        <p:spPr>
          <a:xfrm>
            <a:off x="9801444" y="4907968"/>
            <a:ext cx="1132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b="1">
                <a:solidFill>
                  <a:srgbClr val="A0FFFF"/>
                </a:solidFill>
                <a:latin typeface="Arial" panose="020B0604020202020204" pitchFamily="34" charset="0"/>
              </a:rPr>
              <a:t>~10 mm</a:t>
            </a:r>
            <a:endParaRPr kumimoji="1" lang="ja-JP" altLang="en-US" b="1">
              <a:solidFill>
                <a:srgbClr val="A0FFFF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93804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5D5EFA1-B6D3-4F51-A8DD-2E191B860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/>
              <a:t>Measurement setup fix</a:t>
            </a:r>
            <a:endParaRPr kumimoji="1" lang="ja-JP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82D4A00-F566-4082-871B-A1B199F746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08. 07 (Fri) NKS2 meeting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DF02E6B-F0CC-4162-B072-1087E445B2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#40</a:t>
            </a:r>
            <a:endParaRPr kumimoji="1" lang="ja-JP" altLang="en-US"/>
          </a:p>
        </p:txBody>
      </p:sp>
      <p:pic>
        <p:nvPicPr>
          <p:cNvPr id="29" name="コンテンツ プレースホルダー 28">
            <a:extLst>
              <a:ext uri="{FF2B5EF4-FFF2-40B4-BE49-F238E27FC236}">
                <a16:creationId xmlns:a16="http://schemas.microsoft.com/office/drawing/2014/main" id="{89CD2A0F-D711-4977-B59F-059377C5EA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56" t="28565" r="36717" b="36126"/>
          <a:stretch/>
        </p:blipFill>
        <p:spPr>
          <a:xfrm>
            <a:off x="3604444" y="729925"/>
            <a:ext cx="8308143" cy="5626425"/>
          </a:xfrm>
        </p:spPr>
      </p:pic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AF7E865F-16C2-4762-9188-7B5E9CEF1AB7}"/>
              </a:ext>
            </a:extLst>
          </p:cNvPr>
          <p:cNvSpPr txBox="1"/>
          <p:nvPr/>
        </p:nvSpPr>
        <p:spPr>
          <a:xfrm>
            <a:off x="3469764" y="2729783"/>
            <a:ext cx="2158409" cy="646331"/>
          </a:xfrm>
          <a:prstGeom prst="rect">
            <a:avLst/>
          </a:prstGeom>
          <a:solidFill>
            <a:schemeClr val="bg1"/>
          </a:solidFill>
          <a:ln w="158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600" b="1"/>
              <a:t>β</a:t>
            </a:r>
            <a:r>
              <a:rPr kumimoji="1" lang="ja-JP" altLang="en-US" sz="3600" b="1"/>
              <a:t>線源</a:t>
            </a:r>
            <a:endParaRPr kumimoji="1" lang="en-US" altLang="ja-JP" sz="3600" b="1"/>
          </a:p>
        </p:txBody>
      </p:sp>
      <p:cxnSp>
        <p:nvCxnSpPr>
          <p:cNvPr id="32" name="直線矢印コネクタ 31">
            <a:extLst>
              <a:ext uri="{FF2B5EF4-FFF2-40B4-BE49-F238E27FC236}">
                <a16:creationId xmlns:a16="http://schemas.microsoft.com/office/drawing/2014/main" id="{CF107DD3-5365-4129-987B-0C05AADA85E7}"/>
              </a:ext>
            </a:extLst>
          </p:cNvPr>
          <p:cNvCxnSpPr/>
          <p:nvPr/>
        </p:nvCxnSpPr>
        <p:spPr>
          <a:xfrm>
            <a:off x="5805383" y="4316817"/>
            <a:ext cx="4667693" cy="0"/>
          </a:xfrm>
          <a:prstGeom prst="straightConnector1">
            <a:avLst/>
          </a:prstGeom>
          <a:ln w="63500">
            <a:solidFill>
              <a:srgbClr val="FF0000"/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矢印コネクタ 32">
            <a:extLst>
              <a:ext uri="{FF2B5EF4-FFF2-40B4-BE49-F238E27FC236}">
                <a16:creationId xmlns:a16="http://schemas.microsoft.com/office/drawing/2014/main" id="{0CC94B71-7B27-4CDC-85AE-4AFDED825417}"/>
              </a:ext>
            </a:extLst>
          </p:cNvPr>
          <p:cNvCxnSpPr>
            <a:cxnSpLocks/>
          </p:cNvCxnSpPr>
          <p:nvPr/>
        </p:nvCxnSpPr>
        <p:spPr>
          <a:xfrm>
            <a:off x="7107871" y="4506743"/>
            <a:ext cx="0" cy="1202941"/>
          </a:xfrm>
          <a:prstGeom prst="straightConnector1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矢印コネクタ 36">
            <a:extLst>
              <a:ext uri="{FF2B5EF4-FFF2-40B4-BE49-F238E27FC236}">
                <a16:creationId xmlns:a16="http://schemas.microsoft.com/office/drawing/2014/main" id="{45B44037-779D-4377-B8B2-569AF71CB50F}"/>
              </a:ext>
            </a:extLst>
          </p:cNvPr>
          <p:cNvCxnSpPr>
            <a:cxnSpLocks/>
          </p:cNvCxnSpPr>
          <p:nvPr/>
        </p:nvCxnSpPr>
        <p:spPr>
          <a:xfrm>
            <a:off x="9152866" y="4403961"/>
            <a:ext cx="0" cy="1202941"/>
          </a:xfrm>
          <a:prstGeom prst="straightConnector1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矢印コネクタ 37">
            <a:extLst>
              <a:ext uri="{FF2B5EF4-FFF2-40B4-BE49-F238E27FC236}">
                <a16:creationId xmlns:a16="http://schemas.microsoft.com/office/drawing/2014/main" id="{7D4D385A-7A13-4EAA-AC00-E5BFA460941F}"/>
              </a:ext>
            </a:extLst>
          </p:cNvPr>
          <p:cNvCxnSpPr>
            <a:cxnSpLocks/>
          </p:cNvCxnSpPr>
          <p:nvPr/>
        </p:nvCxnSpPr>
        <p:spPr>
          <a:xfrm>
            <a:off x="7116132" y="4921916"/>
            <a:ext cx="2036734" cy="0"/>
          </a:xfrm>
          <a:prstGeom prst="straightConnector1">
            <a:avLst/>
          </a:prstGeom>
          <a:ln w="38100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D243BEDD-1452-4CE3-B966-D67E5D379781}"/>
              </a:ext>
            </a:extLst>
          </p:cNvPr>
          <p:cNvSpPr txBox="1"/>
          <p:nvPr/>
        </p:nvSpPr>
        <p:spPr>
          <a:xfrm>
            <a:off x="7233096" y="5150685"/>
            <a:ext cx="1804590" cy="507831"/>
          </a:xfrm>
          <a:prstGeom prst="rect">
            <a:avLst/>
          </a:prstGeom>
          <a:solidFill>
            <a:schemeClr val="bg1"/>
          </a:solidFill>
          <a:ln w="158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700" b="1">
                <a:latin typeface="Arial" panose="020B0604020202020204" pitchFamily="34" charset="0"/>
              </a:rPr>
              <a:t>~ 20 mm</a:t>
            </a:r>
          </a:p>
        </p:txBody>
      </p:sp>
      <p:graphicFrame>
        <p:nvGraphicFramePr>
          <p:cNvPr id="43" name="表 43">
            <a:extLst>
              <a:ext uri="{FF2B5EF4-FFF2-40B4-BE49-F238E27FC236}">
                <a16:creationId xmlns:a16="http://schemas.microsoft.com/office/drawing/2014/main" id="{BB60CED4-B98F-4962-95F7-1C6B54F311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091602"/>
              </p:ext>
            </p:extLst>
          </p:nvPr>
        </p:nvGraphicFramePr>
        <p:xfrm>
          <a:off x="279413" y="4073948"/>
          <a:ext cx="4435243" cy="23143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19038">
                  <a:extLst>
                    <a:ext uri="{9D8B030D-6E8A-4147-A177-3AD203B41FA5}">
                      <a16:colId xmlns:a16="http://schemas.microsoft.com/office/drawing/2014/main" val="2194462241"/>
                    </a:ext>
                  </a:extLst>
                </a:gridCol>
                <a:gridCol w="2516205">
                  <a:extLst>
                    <a:ext uri="{9D8B030D-6E8A-4147-A177-3AD203B41FA5}">
                      <a16:colId xmlns:a16="http://schemas.microsoft.com/office/drawing/2014/main" val="3452200786"/>
                    </a:ext>
                  </a:extLst>
                </a:gridCol>
              </a:tblGrid>
              <a:tr h="578589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baseline="0">
                          <a:latin typeface="Arial" panose="020B0604020202020204" pitchFamily="34" charset="0"/>
                        </a:rPr>
                        <a:t>CH</a:t>
                      </a:r>
                      <a:endParaRPr kumimoji="1" lang="ja-JP" altLang="en-US" baseline="0"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baseline="0">
                          <a:latin typeface="Arial" panose="020B0604020202020204" pitchFamily="34" charset="0"/>
                        </a:rPr>
                        <a:t>Rate [Hz]</a:t>
                      </a:r>
                      <a:endParaRPr kumimoji="1" lang="ja-JP" altLang="en-US" baseline="0"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74463514"/>
                  </a:ext>
                </a:extLst>
              </a:tr>
              <a:tr h="578589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baseline="0">
                          <a:latin typeface="Arial" panose="020B0604020202020204" pitchFamily="34" charset="0"/>
                        </a:rPr>
                        <a:t>Ref-1 single</a:t>
                      </a:r>
                      <a:endParaRPr kumimoji="1" lang="ja-JP" altLang="en-US" sz="1600" baseline="0"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b="1" baseline="0">
                          <a:solidFill>
                            <a:srgbClr val="FF0101"/>
                          </a:solidFill>
                          <a:latin typeface="Arial" panose="020B0604020202020204" pitchFamily="34" charset="0"/>
                        </a:rPr>
                        <a:t>~2000</a:t>
                      </a:r>
                      <a:endParaRPr kumimoji="1" lang="ja-JP" altLang="en-US" b="1" baseline="0">
                        <a:solidFill>
                          <a:srgbClr val="FF0101"/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84398337"/>
                  </a:ext>
                </a:extLst>
              </a:tr>
              <a:tr h="578589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baseline="0">
                          <a:latin typeface="Arial" panose="020B0604020202020204" pitchFamily="34" charset="0"/>
                        </a:rPr>
                        <a:t>Ref-2 single</a:t>
                      </a:r>
                      <a:endParaRPr kumimoji="1" lang="ja-JP" altLang="en-US" sz="1600" baseline="0"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b="1" baseline="0">
                          <a:solidFill>
                            <a:srgbClr val="FF0101"/>
                          </a:solidFill>
                          <a:latin typeface="Arial" panose="020B0604020202020204" pitchFamily="34" charset="0"/>
                        </a:rPr>
                        <a:t>~300</a:t>
                      </a:r>
                      <a:endParaRPr kumimoji="1" lang="ja-JP" altLang="en-US" b="1" baseline="0">
                        <a:solidFill>
                          <a:srgbClr val="FF0101"/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85476690"/>
                  </a:ext>
                </a:extLst>
              </a:tr>
              <a:tr h="578589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baseline="0">
                          <a:latin typeface="Arial" panose="020B0604020202020204" pitchFamily="34" charset="0"/>
                        </a:rPr>
                        <a:t>Ref-1</a:t>
                      </a:r>
                      <a:r>
                        <a:rPr kumimoji="1" lang="ja-JP" altLang="en-US" sz="1600" baseline="0">
                          <a:latin typeface="Arial" panose="020B0604020202020204" pitchFamily="34" charset="0"/>
                        </a:rPr>
                        <a:t>⊗</a:t>
                      </a:r>
                      <a:r>
                        <a:rPr kumimoji="1" lang="en-US" altLang="ja-JP" sz="1600" baseline="0">
                          <a:latin typeface="Arial" panose="020B0604020202020204" pitchFamily="34" charset="0"/>
                        </a:rPr>
                        <a:t>Ref-2</a:t>
                      </a:r>
                      <a:endParaRPr kumimoji="1" lang="ja-JP" altLang="en-US" sz="1600" baseline="0"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b="1" baseline="0">
                          <a:solidFill>
                            <a:srgbClr val="FF0101"/>
                          </a:solidFill>
                          <a:latin typeface="Arial" panose="020B0604020202020204" pitchFamily="34" charset="0"/>
                        </a:rPr>
                        <a:t>~10</a:t>
                      </a:r>
                      <a:endParaRPr kumimoji="1" lang="ja-JP" altLang="en-US" b="1" baseline="0">
                        <a:solidFill>
                          <a:srgbClr val="FF0101"/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21212296"/>
                  </a:ext>
                </a:extLst>
              </a:tr>
            </a:tbl>
          </a:graphicData>
        </a:graphic>
      </p:graphicFrame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927B1D53-68F0-4F65-8A6C-61D60313A1B2}"/>
              </a:ext>
            </a:extLst>
          </p:cNvPr>
          <p:cNvSpPr txBox="1"/>
          <p:nvPr/>
        </p:nvSpPr>
        <p:spPr>
          <a:xfrm>
            <a:off x="4726178" y="4827519"/>
            <a:ext cx="2158409" cy="646331"/>
          </a:xfrm>
          <a:prstGeom prst="rect">
            <a:avLst/>
          </a:prstGeom>
          <a:solidFill>
            <a:schemeClr val="bg1"/>
          </a:solidFill>
          <a:ln w="158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600" b="1"/>
              <a:t>Ref-1</a:t>
            </a:r>
          </a:p>
        </p:txBody>
      </p:sp>
      <p:sp>
        <p:nvSpPr>
          <p:cNvPr id="47" name="テキスト ボックス 46">
            <a:extLst>
              <a:ext uri="{FF2B5EF4-FFF2-40B4-BE49-F238E27FC236}">
                <a16:creationId xmlns:a16="http://schemas.microsoft.com/office/drawing/2014/main" id="{DCCA9D9F-4867-46E3-BE08-64A049D72E63}"/>
              </a:ext>
            </a:extLst>
          </p:cNvPr>
          <p:cNvSpPr txBox="1"/>
          <p:nvPr/>
        </p:nvSpPr>
        <p:spPr>
          <a:xfrm>
            <a:off x="9995215" y="4827750"/>
            <a:ext cx="2158409" cy="646331"/>
          </a:xfrm>
          <a:prstGeom prst="rect">
            <a:avLst/>
          </a:prstGeom>
          <a:solidFill>
            <a:schemeClr val="bg1"/>
          </a:solidFill>
          <a:ln w="158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600" b="1"/>
              <a:t>Ref-2</a:t>
            </a:r>
          </a:p>
        </p:txBody>
      </p:sp>
      <p:cxnSp>
        <p:nvCxnSpPr>
          <p:cNvPr id="48" name="直線矢印コネクタ 47">
            <a:extLst>
              <a:ext uri="{FF2B5EF4-FFF2-40B4-BE49-F238E27FC236}">
                <a16:creationId xmlns:a16="http://schemas.microsoft.com/office/drawing/2014/main" id="{7AB158CD-EBD9-42D4-A73D-29C9A39AF3E7}"/>
              </a:ext>
            </a:extLst>
          </p:cNvPr>
          <p:cNvCxnSpPr>
            <a:cxnSpLocks/>
          </p:cNvCxnSpPr>
          <p:nvPr/>
        </p:nvCxnSpPr>
        <p:spPr>
          <a:xfrm flipH="1" flipV="1">
            <a:off x="9300558" y="4474638"/>
            <a:ext cx="694657" cy="402879"/>
          </a:xfrm>
          <a:prstGeom prst="straightConnector1">
            <a:avLst/>
          </a:prstGeom>
          <a:ln w="31750">
            <a:solidFill>
              <a:srgbClr val="FF2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矢印コネクタ 50">
            <a:extLst>
              <a:ext uri="{FF2B5EF4-FFF2-40B4-BE49-F238E27FC236}">
                <a16:creationId xmlns:a16="http://schemas.microsoft.com/office/drawing/2014/main" id="{DCC41FA0-F98A-458A-929A-68E99D27BFAF}"/>
              </a:ext>
            </a:extLst>
          </p:cNvPr>
          <p:cNvCxnSpPr>
            <a:cxnSpLocks/>
            <a:stCxn id="45" idx="0"/>
          </p:cNvCxnSpPr>
          <p:nvPr/>
        </p:nvCxnSpPr>
        <p:spPr>
          <a:xfrm flipV="1">
            <a:off x="5805383" y="4534629"/>
            <a:ext cx="1156011" cy="292890"/>
          </a:xfrm>
          <a:prstGeom prst="straightConnector1">
            <a:avLst/>
          </a:prstGeom>
          <a:ln w="31750">
            <a:solidFill>
              <a:srgbClr val="FF2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2130250"/>
      </p:ext>
    </p:extLst>
  </p:cSld>
  <p:clrMapOvr>
    <a:masterClrMapping/>
  </p:clrMapOvr>
</p:sld>
</file>

<file path=ppt/theme/theme1.xml><?xml version="1.0" encoding="utf-8"?>
<a:theme xmlns:a="http://schemas.openxmlformats.org/drawingml/2006/main" name="seminar_03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eminar_03" id="{C75C3CB4-BEEB-4797-8B99-0279C77199AD}" vid="{4AE77B86-B24E-449A-8B5F-1D16394BFF4D}"/>
    </a:ext>
  </a:extLst>
</a:theme>
</file>

<file path=ppt/theme/theme2.xml><?xml version="1.0" encoding="utf-8"?>
<a:theme xmlns:a="http://schemas.openxmlformats.org/drawingml/2006/main" name="seminar01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eminar01" id="{18FBF4ED-8204-4B78-95F5-552E1E431153}" vid="{BCB916D8-A2AD-462A-B410-68B35812B9FD}"/>
    </a:ext>
  </a:extLst>
</a:theme>
</file>

<file path=ppt/theme/theme3.xml><?xml version="1.0" encoding="utf-8"?>
<a:theme xmlns:a="http://schemas.openxmlformats.org/drawingml/2006/main" name="seminar_01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eminar_01" id="{FBBCB237-14DA-439D-9B7B-9CE02D5C1056}" vid="{8D7AEC0D-9FFA-4277-AF29-E9BAEC5B07C9}"/>
    </a:ext>
  </a:extLst>
</a:theme>
</file>

<file path=ppt/theme/theme4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seminar_03</Template>
  <TotalTime>787</TotalTime>
  <Words>975</Words>
  <Application>Microsoft Office PowerPoint</Application>
  <PresentationFormat>ワイド画面</PresentationFormat>
  <Paragraphs>159</Paragraphs>
  <Slides>17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11</vt:i4>
      </vt:variant>
      <vt:variant>
        <vt:lpstr>テーマ</vt:lpstr>
      </vt:variant>
      <vt:variant>
        <vt:i4>3</vt:i4>
      </vt:variant>
      <vt:variant>
        <vt:lpstr>スライド タイトル</vt:lpstr>
      </vt:variant>
      <vt:variant>
        <vt:i4>17</vt:i4>
      </vt:variant>
    </vt:vector>
  </HeadingPairs>
  <TitlesOfParts>
    <vt:vector size="31" baseType="lpstr">
      <vt:lpstr>Yu Gothic UI</vt:lpstr>
      <vt:lpstr>Yu Gothic UI Light</vt:lpstr>
      <vt:lpstr>Yu Gothic UI Semibold</vt:lpstr>
      <vt:lpstr>Yu Gothic UI Semilight</vt:lpstr>
      <vt:lpstr>游ゴシック</vt:lpstr>
      <vt:lpstr>游ゴシック Light</vt:lpstr>
      <vt:lpstr>游ゴシック Medium</vt:lpstr>
      <vt:lpstr>Arial</vt:lpstr>
      <vt:lpstr>Calibri</vt:lpstr>
      <vt:lpstr>Calibri Light</vt:lpstr>
      <vt:lpstr>Wingdings</vt:lpstr>
      <vt:lpstr>seminar_03</vt:lpstr>
      <vt:lpstr>seminar01</vt:lpstr>
      <vt:lpstr>seminar_01</vt:lpstr>
      <vt:lpstr>Status Report #40</vt:lpstr>
      <vt:lpstr>Beta-ray mearsurement w/ 5t×22w scintillator</vt:lpstr>
      <vt:lpstr>Beta-ray mearsurement w/ 5t×22w scintillator</vt:lpstr>
      <vt:lpstr>Beta-ray mearsurement w/ 5t×22w scintillator</vt:lpstr>
      <vt:lpstr>Beta-ray mearsurement w/ 5t×22w scintillator</vt:lpstr>
      <vt:lpstr>Beta-ray mearsurement w/ 5t×22w scintillator</vt:lpstr>
      <vt:lpstr>QDC distribution of beta-ray test</vt:lpstr>
      <vt:lpstr>Measurement setup fix</vt:lpstr>
      <vt:lpstr>Measurement setup fix</vt:lpstr>
      <vt:lpstr>Measurement setup fix</vt:lpstr>
      <vt:lpstr>To do </vt:lpstr>
      <vt:lpstr>PowerPoint プレゼンテーション</vt:lpstr>
      <vt:lpstr>PowerPoint プレゼンテーション</vt:lpstr>
      <vt:lpstr>Backup</vt:lpstr>
      <vt:lpstr>rsyncのやり方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Status Report #40</dc:title>
  <dc:creator>Fujiwara Tomomasa</dc:creator>
  <cp:lastModifiedBy>Fujiwara Tomomasa</cp:lastModifiedBy>
  <cp:revision>14</cp:revision>
  <dcterms:created xsi:type="dcterms:W3CDTF">2020-08-03T10:54:01Z</dcterms:created>
  <dcterms:modified xsi:type="dcterms:W3CDTF">2020-08-07T13:19:44Z</dcterms:modified>
</cp:coreProperties>
</file>